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Proxima Nova"/>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ProximaNova-bold.fntdata"/><Relationship Id="rId41" Type="http://schemas.openxmlformats.org/officeDocument/2006/relationships/font" Target="fonts/ProximaNova-regular.fntdata"/><Relationship Id="rId22" Type="http://schemas.openxmlformats.org/officeDocument/2006/relationships/slide" Target="slides/slide17.xml"/><Relationship Id="rId44" Type="http://schemas.openxmlformats.org/officeDocument/2006/relationships/font" Target="fonts/ProximaNova-boldItalic.fntdata"/><Relationship Id="rId21" Type="http://schemas.openxmlformats.org/officeDocument/2006/relationships/slide" Target="slides/slide16.xml"/><Relationship Id="rId43" Type="http://schemas.openxmlformats.org/officeDocument/2006/relationships/font" Target="fonts/ProximaNova-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rtl="0" algn="ctr">
              <a:spcBef>
                <a:spcPts val="0"/>
              </a:spcBef>
              <a:buSzPts val="5200"/>
              <a:buNone/>
              <a:defRPr sz="5200"/>
            </a:lvl1pPr>
            <a:lvl2pPr lvl="1" rtl="0" algn="ctr">
              <a:spcBef>
                <a:spcPts val="0"/>
              </a:spcBef>
              <a:buSzPts val="5200"/>
              <a:buNone/>
              <a:defRPr sz="5200"/>
            </a:lvl2pPr>
            <a:lvl3pPr lvl="2" rtl="0" algn="ctr">
              <a:spcBef>
                <a:spcPts val="0"/>
              </a:spcBef>
              <a:buSzPts val="5200"/>
              <a:buNone/>
              <a:defRPr sz="5200"/>
            </a:lvl3pPr>
            <a:lvl4pPr lvl="3" rtl="0" algn="ctr">
              <a:spcBef>
                <a:spcPts val="0"/>
              </a:spcBef>
              <a:buSzPts val="5200"/>
              <a:buNone/>
              <a:defRPr sz="5200"/>
            </a:lvl4pPr>
            <a:lvl5pPr lvl="4" rtl="0" algn="ctr">
              <a:spcBef>
                <a:spcPts val="0"/>
              </a:spcBef>
              <a:buSzPts val="5200"/>
              <a:buNone/>
              <a:defRPr sz="5200"/>
            </a:lvl5pPr>
            <a:lvl6pPr lvl="5" rtl="0" algn="ctr">
              <a:spcBef>
                <a:spcPts val="0"/>
              </a:spcBef>
              <a:buSzPts val="5200"/>
              <a:buNone/>
              <a:defRPr sz="5200"/>
            </a:lvl6pPr>
            <a:lvl7pPr lvl="6" rtl="0" algn="ctr">
              <a:spcBef>
                <a:spcPts val="0"/>
              </a:spcBef>
              <a:buSzPts val="5200"/>
              <a:buNone/>
              <a:defRPr sz="5200"/>
            </a:lvl7pPr>
            <a:lvl8pPr lvl="7" rtl="0" algn="ctr">
              <a:spcBef>
                <a:spcPts val="0"/>
              </a:spcBef>
              <a:buSzPts val="5200"/>
              <a:buNone/>
              <a:defRPr sz="5200"/>
            </a:lvl8pPr>
            <a:lvl9pPr lvl="8" rtl="0" algn="ctr">
              <a:spcBef>
                <a:spcPts val="0"/>
              </a:spcBef>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rtl="0" algn="ctr">
              <a:spcBef>
                <a:spcPts val="0"/>
              </a:spcBef>
              <a:buSzPts val="12000"/>
              <a:buNone/>
              <a:defRPr sz="12000"/>
            </a:lvl1pPr>
            <a:lvl2pPr lvl="1" rtl="0" algn="ctr">
              <a:spcBef>
                <a:spcPts val="0"/>
              </a:spcBef>
              <a:buSzPts val="12000"/>
              <a:buNone/>
              <a:defRPr sz="12000"/>
            </a:lvl2pPr>
            <a:lvl3pPr lvl="2" rtl="0" algn="ctr">
              <a:spcBef>
                <a:spcPts val="0"/>
              </a:spcBef>
              <a:buSzPts val="12000"/>
              <a:buNone/>
              <a:defRPr sz="12000"/>
            </a:lvl3pPr>
            <a:lvl4pPr lvl="3" rtl="0" algn="ctr">
              <a:spcBef>
                <a:spcPts val="0"/>
              </a:spcBef>
              <a:buSzPts val="12000"/>
              <a:buNone/>
              <a:defRPr sz="12000"/>
            </a:lvl4pPr>
            <a:lvl5pPr lvl="4" rtl="0" algn="ctr">
              <a:spcBef>
                <a:spcPts val="0"/>
              </a:spcBef>
              <a:buSzPts val="12000"/>
              <a:buNone/>
              <a:defRPr sz="12000"/>
            </a:lvl5pPr>
            <a:lvl6pPr lvl="5" rtl="0" algn="ctr">
              <a:spcBef>
                <a:spcPts val="0"/>
              </a:spcBef>
              <a:buSzPts val="12000"/>
              <a:buNone/>
              <a:defRPr sz="12000"/>
            </a:lvl6pPr>
            <a:lvl7pPr lvl="6" rtl="0" algn="ctr">
              <a:spcBef>
                <a:spcPts val="0"/>
              </a:spcBef>
              <a:buSzPts val="12000"/>
              <a:buNone/>
              <a:defRPr sz="12000"/>
            </a:lvl7pPr>
            <a:lvl8pPr lvl="7" rtl="0" algn="ctr">
              <a:spcBef>
                <a:spcPts val="0"/>
              </a:spcBef>
              <a:buSzPts val="12000"/>
              <a:buNone/>
              <a:defRPr sz="12000"/>
            </a:lvl8pPr>
            <a:lvl9pPr lvl="8" rtl="0" algn="ctr">
              <a:spcBef>
                <a:spcPts val="0"/>
              </a:spcBef>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rtl="0" algn="ctr">
              <a:spcBef>
                <a:spcPts val="0"/>
              </a:spcBef>
              <a:buSzPts val="1800"/>
              <a:buChar char="●"/>
              <a:defRPr/>
            </a:lvl1pPr>
            <a:lvl2pPr lvl="1" rtl="0" algn="ctr">
              <a:spcBef>
                <a:spcPts val="0"/>
              </a:spcBef>
              <a:buSzPts val="1400"/>
              <a:buChar char="○"/>
              <a:defRPr/>
            </a:lvl2pPr>
            <a:lvl3pPr lvl="2" rtl="0" algn="ctr">
              <a:spcBef>
                <a:spcPts val="0"/>
              </a:spcBef>
              <a:buSzPts val="1400"/>
              <a:buChar char="■"/>
              <a:defRPr/>
            </a:lvl3pPr>
            <a:lvl4pPr lvl="3" rtl="0" algn="ctr">
              <a:spcBef>
                <a:spcPts val="0"/>
              </a:spcBef>
              <a:buSzPts val="1400"/>
              <a:buChar char="●"/>
              <a:defRPr/>
            </a:lvl4pPr>
            <a:lvl5pPr lvl="4" rtl="0" algn="ctr">
              <a:spcBef>
                <a:spcPts val="0"/>
              </a:spcBef>
              <a:buSzPts val="1400"/>
              <a:buChar char="○"/>
              <a:defRPr/>
            </a:lvl5pPr>
            <a:lvl6pPr lvl="5" rtl="0" algn="ctr">
              <a:spcBef>
                <a:spcPts val="0"/>
              </a:spcBef>
              <a:buSzPts val="1400"/>
              <a:buChar char="■"/>
              <a:defRPr/>
            </a:lvl6pPr>
            <a:lvl7pPr lvl="6" rtl="0" algn="ctr">
              <a:spcBef>
                <a:spcPts val="0"/>
              </a:spcBef>
              <a:buSzPts val="1400"/>
              <a:buChar char="●"/>
              <a:defRPr/>
            </a:lvl7pPr>
            <a:lvl8pPr lvl="7" rtl="0" algn="ctr">
              <a:spcBef>
                <a:spcPts val="0"/>
              </a:spcBef>
              <a:buSzPts val="1400"/>
              <a:buChar char="○"/>
              <a:defRPr/>
            </a:lvl8pPr>
            <a:lvl9pPr lvl="8" rtl="0" algn="ctr">
              <a:spcBef>
                <a:spcPts val="0"/>
              </a:spcBef>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54" name="Shape 54"/>
        <p:cNvGrpSpPr/>
        <p:nvPr/>
      </p:nvGrpSpPr>
      <p:grpSpPr>
        <a:xfrm>
          <a:off x="0" y="0"/>
          <a:ext cx="0" cy="0"/>
          <a:chOff x="0" y="0"/>
          <a:chExt cx="0" cy="0"/>
        </a:xfrm>
      </p:grpSpPr>
      <p:cxnSp>
        <p:nvCxnSpPr>
          <p:cNvPr id="55" name="Shape 55"/>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56" name="Shape 56"/>
          <p:cNvSpPr txBox="1"/>
          <p:nvPr>
            <p:ph type="ctrTitle"/>
          </p:nvPr>
        </p:nvSpPr>
        <p:spPr>
          <a:xfrm>
            <a:off x="510450" y="1257300"/>
            <a:ext cx="8123100" cy="1588500"/>
          </a:xfrm>
          <a:prstGeom prst="rect">
            <a:avLst/>
          </a:prstGeom>
        </p:spPr>
        <p:txBody>
          <a:bodyPr anchorCtr="0" anchor="b" bIns="91425" lIns="91425" rIns="91425" wrap="square" tIns="91425"/>
          <a:lstStyle>
            <a:lvl1pPr lvl="0" rtl="0">
              <a:spcBef>
                <a:spcPts val="0"/>
              </a:spcBef>
              <a:buClr>
                <a:schemeClr val="lt1"/>
              </a:buClr>
              <a:buSzPts val="4800"/>
              <a:buNone/>
              <a:defRPr sz="4800">
                <a:solidFill>
                  <a:schemeClr val="lt1"/>
                </a:solidFill>
              </a:defRPr>
            </a:lvl1pPr>
            <a:lvl2pPr lvl="1" rtl="0">
              <a:spcBef>
                <a:spcPts val="0"/>
              </a:spcBef>
              <a:buClr>
                <a:schemeClr val="lt1"/>
              </a:buClr>
              <a:buSzPts val="4800"/>
              <a:buNone/>
              <a:defRPr sz="4800">
                <a:solidFill>
                  <a:schemeClr val="lt1"/>
                </a:solidFill>
              </a:defRPr>
            </a:lvl2pPr>
            <a:lvl3pPr lvl="2" rtl="0">
              <a:spcBef>
                <a:spcPts val="0"/>
              </a:spcBef>
              <a:buClr>
                <a:schemeClr val="lt1"/>
              </a:buClr>
              <a:buSzPts val="4800"/>
              <a:buNone/>
              <a:defRPr sz="4800">
                <a:solidFill>
                  <a:schemeClr val="lt1"/>
                </a:solidFill>
              </a:defRPr>
            </a:lvl3pPr>
            <a:lvl4pPr lvl="3" rtl="0">
              <a:spcBef>
                <a:spcPts val="0"/>
              </a:spcBef>
              <a:buClr>
                <a:schemeClr val="lt1"/>
              </a:buClr>
              <a:buSzPts val="4800"/>
              <a:buNone/>
              <a:defRPr sz="4800">
                <a:solidFill>
                  <a:schemeClr val="lt1"/>
                </a:solidFill>
              </a:defRPr>
            </a:lvl4pPr>
            <a:lvl5pPr lvl="4" rtl="0">
              <a:spcBef>
                <a:spcPts val="0"/>
              </a:spcBef>
              <a:buClr>
                <a:schemeClr val="lt1"/>
              </a:buClr>
              <a:buSzPts val="4800"/>
              <a:buNone/>
              <a:defRPr sz="4800">
                <a:solidFill>
                  <a:schemeClr val="lt1"/>
                </a:solidFill>
              </a:defRPr>
            </a:lvl5pPr>
            <a:lvl6pPr lvl="5" rtl="0">
              <a:spcBef>
                <a:spcPts val="0"/>
              </a:spcBef>
              <a:buClr>
                <a:schemeClr val="lt1"/>
              </a:buClr>
              <a:buSzPts val="4800"/>
              <a:buNone/>
              <a:defRPr sz="4800">
                <a:solidFill>
                  <a:schemeClr val="lt1"/>
                </a:solidFill>
              </a:defRPr>
            </a:lvl6pPr>
            <a:lvl7pPr lvl="6" rtl="0">
              <a:spcBef>
                <a:spcPts val="0"/>
              </a:spcBef>
              <a:buClr>
                <a:schemeClr val="lt1"/>
              </a:buClr>
              <a:buSzPts val="4800"/>
              <a:buNone/>
              <a:defRPr sz="4800">
                <a:solidFill>
                  <a:schemeClr val="lt1"/>
                </a:solidFill>
              </a:defRPr>
            </a:lvl7pPr>
            <a:lvl8pPr lvl="7" rtl="0">
              <a:spcBef>
                <a:spcPts val="0"/>
              </a:spcBef>
              <a:buClr>
                <a:schemeClr val="lt1"/>
              </a:buClr>
              <a:buSzPts val="4800"/>
              <a:buNone/>
              <a:defRPr sz="4800">
                <a:solidFill>
                  <a:schemeClr val="lt1"/>
                </a:solidFill>
              </a:defRPr>
            </a:lvl8pPr>
            <a:lvl9pPr lvl="8" rtl="0">
              <a:spcBef>
                <a:spcPts val="0"/>
              </a:spcBef>
              <a:buClr>
                <a:schemeClr val="lt1"/>
              </a:buClr>
              <a:buSzPts val="4800"/>
              <a:buNone/>
              <a:defRPr sz="4800">
                <a:solidFill>
                  <a:schemeClr val="lt1"/>
                </a:solidFill>
              </a:defRPr>
            </a:lvl9pPr>
          </a:lstStyle>
          <a:p/>
        </p:txBody>
      </p:sp>
      <p:sp>
        <p:nvSpPr>
          <p:cNvPr id="57" name="Shape 57"/>
          <p:cNvSpPr txBox="1"/>
          <p:nvPr>
            <p:ph idx="1" type="subTitle"/>
          </p:nvPr>
        </p:nvSpPr>
        <p:spPr>
          <a:xfrm>
            <a:off x="510450" y="3182313"/>
            <a:ext cx="8123100" cy="630000"/>
          </a:xfrm>
          <a:prstGeom prst="rect">
            <a:avLst/>
          </a:prstGeom>
        </p:spPr>
        <p:txBody>
          <a:bodyPr anchorCtr="0" anchor="t" bIns="91425" lIns="91425" rIns="91425" wrap="square" tIns="91425"/>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Shape 5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59" name="Shape 59"/>
        <p:cNvGrpSpPr/>
        <p:nvPr/>
      </p:nvGrpSpPr>
      <p:grpSpPr>
        <a:xfrm>
          <a:off x="0" y="0"/>
          <a:ext cx="0" cy="0"/>
          <a:chOff x="0" y="0"/>
          <a:chExt cx="0" cy="0"/>
        </a:xfrm>
      </p:grpSpPr>
      <p:cxnSp>
        <p:nvCxnSpPr>
          <p:cNvPr id="60" name="Shape 60"/>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61" name="Shape 61"/>
          <p:cNvSpPr txBox="1"/>
          <p:nvPr>
            <p:ph type="title"/>
          </p:nvPr>
        </p:nvSpPr>
        <p:spPr>
          <a:xfrm>
            <a:off x="510450" y="2057400"/>
            <a:ext cx="8123100" cy="778800"/>
          </a:xfrm>
          <a:prstGeom prst="rect">
            <a:avLst/>
          </a:prstGeom>
        </p:spPr>
        <p:txBody>
          <a:bodyPr anchorCtr="0" anchor="b" bIns="91425" lIns="91425" rIns="91425" wrap="square" tIns="91425"/>
          <a:lstStyle>
            <a:lvl1pPr lvl="0" rtl="0">
              <a:spcBef>
                <a:spcPts val="0"/>
              </a:spcBef>
              <a:buClr>
                <a:schemeClr val="lt1"/>
              </a:buClr>
              <a:buSzPts val="3600"/>
              <a:buNone/>
              <a:defRPr sz="3600">
                <a:solidFill>
                  <a:schemeClr val="lt1"/>
                </a:solidFill>
              </a:defRPr>
            </a:lvl1pPr>
            <a:lvl2pPr lvl="1" rtl="0">
              <a:spcBef>
                <a:spcPts val="0"/>
              </a:spcBef>
              <a:buClr>
                <a:schemeClr val="lt1"/>
              </a:buClr>
              <a:buSzPts val="3600"/>
              <a:buNone/>
              <a:defRPr sz="3600">
                <a:solidFill>
                  <a:schemeClr val="lt1"/>
                </a:solidFill>
              </a:defRPr>
            </a:lvl2pPr>
            <a:lvl3pPr lvl="2" rtl="0">
              <a:spcBef>
                <a:spcPts val="0"/>
              </a:spcBef>
              <a:buClr>
                <a:schemeClr val="lt1"/>
              </a:buClr>
              <a:buSzPts val="3600"/>
              <a:buNone/>
              <a:defRPr sz="3600">
                <a:solidFill>
                  <a:schemeClr val="lt1"/>
                </a:solidFill>
              </a:defRPr>
            </a:lvl3pPr>
            <a:lvl4pPr lvl="3" rtl="0">
              <a:spcBef>
                <a:spcPts val="0"/>
              </a:spcBef>
              <a:buClr>
                <a:schemeClr val="lt1"/>
              </a:buClr>
              <a:buSzPts val="3600"/>
              <a:buNone/>
              <a:defRPr sz="3600">
                <a:solidFill>
                  <a:schemeClr val="lt1"/>
                </a:solidFill>
              </a:defRPr>
            </a:lvl4pPr>
            <a:lvl5pPr lvl="4" rtl="0">
              <a:spcBef>
                <a:spcPts val="0"/>
              </a:spcBef>
              <a:buClr>
                <a:schemeClr val="lt1"/>
              </a:buClr>
              <a:buSzPts val="3600"/>
              <a:buNone/>
              <a:defRPr sz="3600">
                <a:solidFill>
                  <a:schemeClr val="lt1"/>
                </a:solidFill>
              </a:defRPr>
            </a:lvl5pPr>
            <a:lvl6pPr lvl="5" rtl="0">
              <a:spcBef>
                <a:spcPts val="0"/>
              </a:spcBef>
              <a:buClr>
                <a:schemeClr val="lt1"/>
              </a:buClr>
              <a:buSzPts val="3600"/>
              <a:buNone/>
              <a:defRPr sz="3600">
                <a:solidFill>
                  <a:schemeClr val="lt1"/>
                </a:solidFill>
              </a:defRPr>
            </a:lvl6pPr>
            <a:lvl7pPr lvl="6" rtl="0">
              <a:spcBef>
                <a:spcPts val="0"/>
              </a:spcBef>
              <a:buClr>
                <a:schemeClr val="lt1"/>
              </a:buClr>
              <a:buSzPts val="3600"/>
              <a:buNone/>
              <a:defRPr sz="3600">
                <a:solidFill>
                  <a:schemeClr val="lt1"/>
                </a:solidFill>
              </a:defRPr>
            </a:lvl7pPr>
            <a:lvl8pPr lvl="7" rtl="0">
              <a:spcBef>
                <a:spcPts val="0"/>
              </a:spcBef>
              <a:buClr>
                <a:schemeClr val="lt1"/>
              </a:buClr>
              <a:buSzPts val="3600"/>
              <a:buNone/>
              <a:defRPr sz="3600">
                <a:solidFill>
                  <a:schemeClr val="lt1"/>
                </a:solidFill>
              </a:defRPr>
            </a:lvl8pPr>
            <a:lvl9pPr lvl="8" rtl="0">
              <a:spcBef>
                <a:spcPts val="0"/>
              </a:spcBef>
              <a:buClr>
                <a:schemeClr val="lt1"/>
              </a:buClr>
              <a:buSzPts val="3600"/>
              <a:buNone/>
              <a:defRPr sz="3600">
                <a:solidFill>
                  <a:schemeClr val="lt1"/>
                </a:solidFill>
              </a:defRPr>
            </a:lvl9pPr>
          </a:lstStyle>
          <a:p/>
        </p:txBody>
      </p:sp>
      <p:sp>
        <p:nvSpPr>
          <p:cNvPr id="62" name="Shape 6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63" name="Shape 63"/>
        <p:cNvGrpSpPr/>
        <p:nvPr/>
      </p:nvGrpSpPr>
      <p:grpSpPr>
        <a:xfrm>
          <a:off x="0" y="0"/>
          <a:ext cx="0" cy="0"/>
          <a:chOff x="0" y="0"/>
          <a:chExt cx="0" cy="0"/>
        </a:xfrm>
      </p:grpSpPr>
      <p:sp>
        <p:nvSpPr>
          <p:cNvPr id="64" name="Shape 64"/>
          <p:cNvSpPr/>
          <p:nvPr/>
        </p:nvSpPr>
        <p:spPr>
          <a:xfrm>
            <a:off x="0" y="5045700"/>
            <a:ext cx="9144000" cy="9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65" name="Shape 65"/>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2800"/>
              <a:buNone/>
              <a:defRPr/>
            </a:lvl1pPr>
            <a:lvl2pPr lvl="1" rtl="0">
              <a:spcBef>
                <a:spcPts val="0"/>
              </a:spcBef>
              <a:buSzPts val="2800"/>
              <a:buNone/>
              <a:defRPr/>
            </a:lvl2pPr>
            <a:lvl3pPr lvl="2" rtl="0">
              <a:spcBef>
                <a:spcPts val="0"/>
              </a:spcBef>
              <a:buSzPts val="2800"/>
              <a:buNone/>
              <a:defRPr/>
            </a:lvl3pPr>
            <a:lvl4pPr lvl="3" rtl="0">
              <a:spcBef>
                <a:spcPts val="0"/>
              </a:spcBef>
              <a:buSzPts val="2800"/>
              <a:buNone/>
              <a:defRPr/>
            </a:lvl4pPr>
            <a:lvl5pPr lvl="4" rtl="0">
              <a:spcBef>
                <a:spcPts val="0"/>
              </a:spcBef>
              <a:buSzPts val="2800"/>
              <a:buNone/>
              <a:defRPr/>
            </a:lvl5pPr>
            <a:lvl6pPr lvl="5" rtl="0">
              <a:spcBef>
                <a:spcPts val="0"/>
              </a:spcBef>
              <a:buSzPts val="2800"/>
              <a:buNone/>
              <a:defRPr/>
            </a:lvl6pPr>
            <a:lvl7pPr lvl="6" rtl="0">
              <a:spcBef>
                <a:spcPts val="0"/>
              </a:spcBef>
              <a:buSzPts val="2800"/>
              <a:buNone/>
              <a:defRPr/>
            </a:lvl7pPr>
            <a:lvl8pPr lvl="7" rtl="0">
              <a:spcBef>
                <a:spcPts val="0"/>
              </a:spcBef>
              <a:buSzPts val="2800"/>
              <a:buNone/>
              <a:defRPr/>
            </a:lvl8pPr>
            <a:lvl9pPr lvl="8" rtl="0">
              <a:spcBef>
                <a:spcPts val="0"/>
              </a:spcBef>
              <a:buSzPts val="2800"/>
              <a:buNone/>
              <a:defRPr/>
            </a:lvl9pPr>
          </a:lstStyle>
          <a:p/>
        </p:txBody>
      </p:sp>
      <p:sp>
        <p:nvSpPr>
          <p:cNvPr id="66" name="Shape 66"/>
          <p:cNvSpPr txBox="1"/>
          <p:nvPr>
            <p:ph idx="1" type="body"/>
          </p:nvPr>
        </p:nvSpPr>
        <p:spPr>
          <a:xfrm>
            <a:off x="311700" y="1152475"/>
            <a:ext cx="8520600" cy="3416400"/>
          </a:xfrm>
          <a:prstGeom prst="rect">
            <a:avLst/>
          </a:prstGeom>
        </p:spPr>
        <p:txBody>
          <a:bodyPr anchorCtr="0" anchor="t"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67" name="Shape 6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2800"/>
              <a:buNone/>
              <a:defRPr/>
            </a:lvl1pPr>
            <a:lvl2pPr lvl="1" rtl="0">
              <a:spcBef>
                <a:spcPts val="0"/>
              </a:spcBef>
              <a:buSzPts val="2800"/>
              <a:buNone/>
              <a:defRPr/>
            </a:lvl2pPr>
            <a:lvl3pPr lvl="2" rtl="0">
              <a:spcBef>
                <a:spcPts val="0"/>
              </a:spcBef>
              <a:buSzPts val="2800"/>
              <a:buNone/>
              <a:defRPr/>
            </a:lvl3pPr>
            <a:lvl4pPr lvl="3" rtl="0">
              <a:spcBef>
                <a:spcPts val="0"/>
              </a:spcBef>
              <a:buSzPts val="2800"/>
              <a:buNone/>
              <a:defRPr/>
            </a:lvl4pPr>
            <a:lvl5pPr lvl="4" rtl="0">
              <a:spcBef>
                <a:spcPts val="0"/>
              </a:spcBef>
              <a:buSzPts val="2800"/>
              <a:buNone/>
              <a:defRPr/>
            </a:lvl5pPr>
            <a:lvl6pPr lvl="5" rtl="0">
              <a:spcBef>
                <a:spcPts val="0"/>
              </a:spcBef>
              <a:buSzPts val="2800"/>
              <a:buNone/>
              <a:defRPr/>
            </a:lvl6pPr>
            <a:lvl7pPr lvl="6" rtl="0">
              <a:spcBef>
                <a:spcPts val="0"/>
              </a:spcBef>
              <a:buSzPts val="2800"/>
              <a:buNone/>
              <a:defRPr/>
            </a:lvl7pPr>
            <a:lvl8pPr lvl="7" rtl="0">
              <a:spcBef>
                <a:spcPts val="0"/>
              </a:spcBef>
              <a:buSzPts val="2800"/>
              <a:buNone/>
              <a:defRPr/>
            </a:lvl8pPr>
            <a:lvl9pPr lvl="8" rtl="0">
              <a:spcBef>
                <a:spcPts val="0"/>
              </a:spcBef>
              <a:buSzPts val="2800"/>
              <a:buNone/>
              <a:defRPr/>
            </a:lvl9pPr>
          </a:lstStyle>
          <a:p/>
        </p:txBody>
      </p:sp>
      <p:sp>
        <p:nvSpPr>
          <p:cNvPr id="70" name="Shape 70"/>
          <p:cNvSpPr txBox="1"/>
          <p:nvPr>
            <p:ph idx="1" type="body"/>
          </p:nvPr>
        </p:nvSpPr>
        <p:spPr>
          <a:xfrm>
            <a:off x="311700" y="1152475"/>
            <a:ext cx="3999900" cy="3416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71" name="Shape 71"/>
          <p:cNvSpPr txBox="1"/>
          <p:nvPr>
            <p:ph idx="2" type="body"/>
          </p:nvPr>
        </p:nvSpPr>
        <p:spPr>
          <a:xfrm>
            <a:off x="4832400" y="1152475"/>
            <a:ext cx="3999900" cy="3416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2800"/>
              <a:buNone/>
              <a:defRPr/>
            </a:lvl1pPr>
            <a:lvl2pPr lvl="1" rtl="0">
              <a:spcBef>
                <a:spcPts val="0"/>
              </a:spcBef>
              <a:buSzPts val="2800"/>
              <a:buNone/>
              <a:defRPr/>
            </a:lvl2pPr>
            <a:lvl3pPr lvl="2" rtl="0">
              <a:spcBef>
                <a:spcPts val="0"/>
              </a:spcBef>
              <a:buSzPts val="2800"/>
              <a:buNone/>
              <a:defRPr/>
            </a:lvl3pPr>
            <a:lvl4pPr lvl="3" rtl="0">
              <a:spcBef>
                <a:spcPts val="0"/>
              </a:spcBef>
              <a:buSzPts val="2800"/>
              <a:buNone/>
              <a:defRPr/>
            </a:lvl4pPr>
            <a:lvl5pPr lvl="4" rtl="0">
              <a:spcBef>
                <a:spcPts val="0"/>
              </a:spcBef>
              <a:buSzPts val="2800"/>
              <a:buNone/>
              <a:defRPr/>
            </a:lvl5pPr>
            <a:lvl6pPr lvl="5" rtl="0">
              <a:spcBef>
                <a:spcPts val="0"/>
              </a:spcBef>
              <a:buSzPts val="2800"/>
              <a:buNone/>
              <a:defRPr/>
            </a:lvl6pPr>
            <a:lvl7pPr lvl="6" rtl="0">
              <a:spcBef>
                <a:spcPts val="0"/>
              </a:spcBef>
              <a:buSzPts val="2800"/>
              <a:buNone/>
              <a:defRPr/>
            </a:lvl7pPr>
            <a:lvl8pPr lvl="7" rtl="0">
              <a:spcBef>
                <a:spcPts val="0"/>
              </a:spcBef>
              <a:buSzPts val="2800"/>
              <a:buNone/>
              <a:defRPr/>
            </a:lvl8pPr>
            <a:lvl9pPr lvl="8" rtl="0">
              <a:spcBef>
                <a:spcPts val="0"/>
              </a:spcBef>
              <a:buSzPts val="2800"/>
              <a:buNone/>
              <a:defRPr/>
            </a:lvl9pPr>
          </a:lstStyle>
          <a:p/>
        </p:txBody>
      </p:sp>
      <p:sp>
        <p:nvSpPr>
          <p:cNvPr id="75" name="Shape 7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76" name="Shape 76"/>
        <p:cNvGrpSpPr/>
        <p:nvPr/>
      </p:nvGrpSpPr>
      <p:grpSpPr>
        <a:xfrm>
          <a:off x="0" y="0"/>
          <a:ext cx="0" cy="0"/>
          <a:chOff x="0" y="0"/>
          <a:chExt cx="0" cy="0"/>
        </a:xfrm>
      </p:grpSpPr>
      <p:sp>
        <p:nvSpPr>
          <p:cNvPr id="77" name="Shape 77"/>
          <p:cNvSpPr txBox="1"/>
          <p:nvPr>
            <p:ph type="title"/>
          </p:nvPr>
        </p:nvSpPr>
        <p:spPr>
          <a:xfrm>
            <a:off x="311700" y="555600"/>
            <a:ext cx="2808000" cy="755700"/>
          </a:xfrm>
          <a:prstGeom prst="rect">
            <a:avLst/>
          </a:prstGeom>
        </p:spPr>
        <p:txBody>
          <a:bodyPr anchorCtr="0" anchor="b" bIns="91425" lIns="91425" rIns="91425" wrap="square" tIns="91425"/>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p:txBody>
      </p:sp>
      <p:sp>
        <p:nvSpPr>
          <p:cNvPr id="78" name="Shape 78"/>
          <p:cNvSpPr txBox="1"/>
          <p:nvPr>
            <p:ph idx="1" type="body"/>
          </p:nvPr>
        </p:nvSpPr>
        <p:spPr>
          <a:xfrm>
            <a:off x="311700" y="1389600"/>
            <a:ext cx="2808000" cy="3179400"/>
          </a:xfrm>
          <a:prstGeom prst="rect">
            <a:avLst/>
          </a:prstGeom>
        </p:spPr>
        <p:txBody>
          <a:bodyPr anchorCtr="0" anchor="t" bIns="91425" lIns="91425" rIns="91425" wrap="square" tIns="91425"/>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lt2"/>
        </a:solidFill>
      </p:bgPr>
    </p:bg>
    <p:spTree>
      <p:nvGrpSpPr>
        <p:cNvPr id="80" name="Shape 80"/>
        <p:cNvGrpSpPr/>
        <p:nvPr/>
      </p:nvGrpSpPr>
      <p:grpSpPr>
        <a:xfrm>
          <a:off x="0" y="0"/>
          <a:ext cx="0" cy="0"/>
          <a:chOff x="0" y="0"/>
          <a:chExt cx="0" cy="0"/>
        </a:xfrm>
      </p:grpSpPr>
      <p:sp>
        <p:nvSpPr>
          <p:cNvPr id="81" name="Shape 81"/>
          <p:cNvSpPr txBox="1"/>
          <p:nvPr>
            <p:ph type="title"/>
          </p:nvPr>
        </p:nvSpPr>
        <p:spPr>
          <a:xfrm>
            <a:off x="490250" y="526350"/>
            <a:ext cx="5797500" cy="4090800"/>
          </a:xfrm>
          <a:prstGeom prst="rect">
            <a:avLst/>
          </a:prstGeom>
        </p:spPr>
        <p:txBody>
          <a:bodyPr anchorCtr="0" anchor="ctr" bIns="91425" lIns="91425" rIns="91425" wrap="square" tIns="91425"/>
          <a:lstStyle>
            <a:lvl1pPr lvl="0" rtl="0">
              <a:spcBef>
                <a:spcPts val="0"/>
              </a:spcBef>
              <a:buSzPts val="4800"/>
              <a:buNone/>
              <a:defRPr sz="4800"/>
            </a:lvl1pPr>
            <a:lvl2pPr lvl="1" rtl="0">
              <a:spcBef>
                <a:spcPts val="0"/>
              </a:spcBef>
              <a:buSzPts val="4800"/>
              <a:buNone/>
              <a:defRPr sz="4800"/>
            </a:lvl2pPr>
            <a:lvl3pPr lvl="2" rtl="0">
              <a:spcBef>
                <a:spcPts val="0"/>
              </a:spcBef>
              <a:buSzPts val="4800"/>
              <a:buNone/>
              <a:defRPr sz="4800"/>
            </a:lvl3pPr>
            <a:lvl4pPr lvl="3" rtl="0">
              <a:spcBef>
                <a:spcPts val="0"/>
              </a:spcBef>
              <a:buSzPts val="4800"/>
              <a:buNone/>
              <a:defRPr sz="4800"/>
            </a:lvl4pPr>
            <a:lvl5pPr lvl="4" rtl="0">
              <a:spcBef>
                <a:spcPts val="0"/>
              </a:spcBef>
              <a:buSzPts val="4800"/>
              <a:buNone/>
              <a:defRPr sz="4800"/>
            </a:lvl5pPr>
            <a:lvl6pPr lvl="5" rtl="0">
              <a:spcBef>
                <a:spcPts val="0"/>
              </a:spcBef>
              <a:buSzPts val="4800"/>
              <a:buNone/>
              <a:defRPr sz="4800"/>
            </a:lvl6pPr>
            <a:lvl7pPr lvl="6" rtl="0">
              <a:spcBef>
                <a:spcPts val="0"/>
              </a:spcBef>
              <a:buSzPts val="4800"/>
              <a:buNone/>
              <a:defRPr sz="4800"/>
            </a:lvl7pPr>
            <a:lvl8pPr lvl="7" rtl="0">
              <a:spcBef>
                <a:spcPts val="0"/>
              </a:spcBef>
              <a:buSzPts val="4800"/>
              <a:buNone/>
              <a:defRPr sz="4800"/>
            </a:lvl8pPr>
            <a:lvl9pPr lvl="8" rtl="0">
              <a:spcBef>
                <a:spcPts val="0"/>
              </a:spcBef>
              <a:buSzPts val="4800"/>
              <a:buNone/>
              <a:defRPr sz="4800"/>
            </a:lvl9pPr>
          </a:lstStyle>
          <a:p/>
        </p:txBody>
      </p:sp>
      <p:sp>
        <p:nvSpPr>
          <p:cNvPr id="82" name="Shape 8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83" name="Shape 83"/>
        <p:cNvGrpSpPr/>
        <p:nvPr/>
      </p:nvGrpSpPr>
      <p:grpSpPr>
        <a:xfrm>
          <a:off x="0" y="0"/>
          <a:ext cx="0" cy="0"/>
          <a:chOff x="0" y="0"/>
          <a:chExt cx="0" cy="0"/>
        </a:xfrm>
      </p:grpSpPr>
      <p:sp>
        <p:nvSpPr>
          <p:cNvPr id="84" name="Shape 84"/>
          <p:cNvSpPr/>
          <p:nvPr/>
        </p:nvSpPr>
        <p:spPr>
          <a:xfrm>
            <a:off x="4572000" y="75"/>
            <a:ext cx="45720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cxnSp>
        <p:nvCxnSpPr>
          <p:cNvPr id="85" name="Shape 85"/>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86" name="Shape 86"/>
          <p:cNvSpPr txBox="1"/>
          <p:nvPr>
            <p:ph type="title"/>
          </p:nvPr>
        </p:nvSpPr>
        <p:spPr>
          <a:xfrm>
            <a:off x="265500" y="1205825"/>
            <a:ext cx="4045200" cy="1509600"/>
          </a:xfrm>
          <a:prstGeom prst="rect">
            <a:avLst/>
          </a:prstGeom>
        </p:spPr>
        <p:txBody>
          <a:bodyPr anchorCtr="0" anchor="b" bIns="91425" lIns="91425" rIns="91425" wrap="square" tIns="91425"/>
          <a:lstStyle>
            <a:lvl1pPr lvl="0" rtl="0" algn="ctr">
              <a:spcBef>
                <a:spcPts val="0"/>
              </a:spcBef>
              <a:buSzPts val="4200"/>
              <a:buNone/>
              <a:defRPr sz="4200"/>
            </a:lvl1pPr>
            <a:lvl2pPr lvl="1" rtl="0" algn="ctr">
              <a:spcBef>
                <a:spcPts val="0"/>
              </a:spcBef>
              <a:buSzPts val="4200"/>
              <a:buNone/>
              <a:defRPr sz="4200"/>
            </a:lvl2pPr>
            <a:lvl3pPr lvl="2" rtl="0" algn="ctr">
              <a:spcBef>
                <a:spcPts val="0"/>
              </a:spcBef>
              <a:buSzPts val="4200"/>
              <a:buNone/>
              <a:defRPr sz="4200"/>
            </a:lvl3pPr>
            <a:lvl4pPr lvl="3" rtl="0" algn="ctr">
              <a:spcBef>
                <a:spcPts val="0"/>
              </a:spcBef>
              <a:buSzPts val="4200"/>
              <a:buNone/>
              <a:defRPr sz="4200"/>
            </a:lvl4pPr>
            <a:lvl5pPr lvl="4" rtl="0" algn="ctr">
              <a:spcBef>
                <a:spcPts val="0"/>
              </a:spcBef>
              <a:buSzPts val="4200"/>
              <a:buNone/>
              <a:defRPr sz="4200"/>
            </a:lvl5pPr>
            <a:lvl6pPr lvl="5" rtl="0" algn="ctr">
              <a:spcBef>
                <a:spcPts val="0"/>
              </a:spcBef>
              <a:buSzPts val="4200"/>
              <a:buNone/>
              <a:defRPr sz="4200"/>
            </a:lvl6pPr>
            <a:lvl7pPr lvl="6" rtl="0" algn="ctr">
              <a:spcBef>
                <a:spcPts val="0"/>
              </a:spcBef>
              <a:buSzPts val="4200"/>
              <a:buNone/>
              <a:defRPr sz="4200"/>
            </a:lvl7pPr>
            <a:lvl8pPr lvl="7" rtl="0" algn="ctr">
              <a:spcBef>
                <a:spcPts val="0"/>
              </a:spcBef>
              <a:buSzPts val="4200"/>
              <a:buNone/>
              <a:defRPr sz="4200"/>
            </a:lvl8pPr>
            <a:lvl9pPr lvl="8" rtl="0" algn="ctr">
              <a:spcBef>
                <a:spcPts val="0"/>
              </a:spcBef>
              <a:buSzPts val="4200"/>
              <a:buNone/>
              <a:defRPr sz="4200"/>
            </a:lvl9pPr>
          </a:lstStyle>
          <a:p/>
        </p:txBody>
      </p:sp>
      <p:sp>
        <p:nvSpPr>
          <p:cNvPr id="87" name="Shape 87"/>
          <p:cNvSpPr txBox="1"/>
          <p:nvPr>
            <p:ph idx="1" type="subTitle"/>
          </p:nvPr>
        </p:nvSpPr>
        <p:spPr>
          <a:xfrm>
            <a:off x="265500" y="2769001"/>
            <a:ext cx="4045200" cy="1345500"/>
          </a:xfrm>
          <a:prstGeom prst="rect">
            <a:avLst/>
          </a:prstGeom>
        </p:spPr>
        <p:txBody>
          <a:bodyPr anchorCtr="0" anchor="t" bIns="91425" lIns="91425"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Shape 88"/>
          <p:cNvSpPr txBox="1"/>
          <p:nvPr>
            <p:ph idx="2" type="body"/>
          </p:nvPr>
        </p:nvSpPr>
        <p:spPr>
          <a:xfrm>
            <a:off x="4939500" y="724200"/>
            <a:ext cx="3837000" cy="3695100"/>
          </a:xfrm>
          <a:prstGeom prst="rect">
            <a:avLst/>
          </a:prstGeom>
        </p:spPr>
        <p:txBody>
          <a:bodyPr anchorCtr="0" anchor="ctr" bIns="91425" lIns="91425" rIns="91425" wrap="square" tIns="91425"/>
          <a:lstStyle>
            <a:lvl1pPr lvl="0" rtl="0">
              <a:spcBef>
                <a:spcPts val="0"/>
              </a:spcBef>
              <a:buClr>
                <a:schemeClr val="lt1"/>
              </a:buClr>
              <a:buSzPts val="1800"/>
              <a:buChar char="●"/>
              <a:defRPr>
                <a:solidFill>
                  <a:schemeClr val="lt1"/>
                </a:solidFill>
              </a:defRPr>
            </a:lvl1pPr>
            <a:lvl2pPr lvl="1" rtl="0">
              <a:spcBef>
                <a:spcPts val="0"/>
              </a:spcBef>
              <a:buClr>
                <a:schemeClr val="lt1"/>
              </a:buClr>
              <a:buSzPts val="1400"/>
              <a:buChar char="○"/>
              <a:defRPr>
                <a:solidFill>
                  <a:schemeClr val="lt1"/>
                </a:solidFill>
              </a:defRPr>
            </a:lvl2pPr>
            <a:lvl3pPr lvl="2" rtl="0">
              <a:spcBef>
                <a:spcPts val="0"/>
              </a:spcBef>
              <a:buClr>
                <a:schemeClr val="lt1"/>
              </a:buClr>
              <a:buSzPts val="1400"/>
              <a:buChar char="■"/>
              <a:defRPr>
                <a:solidFill>
                  <a:schemeClr val="lt1"/>
                </a:solidFill>
              </a:defRPr>
            </a:lvl3pPr>
            <a:lvl4pPr lvl="3" rtl="0">
              <a:spcBef>
                <a:spcPts val="0"/>
              </a:spcBef>
              <a:buClr>
                <a:schemeClr val="lt1"/>
              </a:buClr>
              <a:buSzPts val="1400"/>
              <a:buChar char="●"/>
              <a:defRPr>
                <a:solidFill>
                  <a:schemeClr val="lt1"/>
                </a:solidFill>
              </a:defRPr>
            </a:lvl4pPr>
            <a:lvl5pPr lvl="4" rtl="0">
              <a:spcBef>
                <a:spcPts val="0"/>
              </a:spcBef>
              <a:buClr>
                <a:schemeClr val="lt1"/>
              </a:buClr>
              <a:buSzPts val="1400"/>
              <a:buChar char="○"/>
              <a:defRPr>
                <a:solidFill>
                  <a:schemeClr val="lt1"/>
                </a:solidFill>
              </a:defRPr>
            </a:lvl5pPr>
            <a:lvl6pPr lvl="5" rtl="0">
              <a:spcBef>
                <a:spcPts val="0"/>
              </a:spcBef>
              <a:buClr>
                <a:schemeClr val="lt1"/>
              </a:buClr>
              <a:buSzPts val="1400"/>
              <a:buChar char="■"/>
              <a:defRPr>
                <a:solidFill>
                  <a:schemeClr val="lt1"/>
                </a:solidFill>
              </a:defRPr>
            </a:lvl6pPr>
            <a:lvl7pPr lvl="6" rtl="0">
              <a:spcBef>
                <a:spcPts val="0"/>
              </a:spcBef>
              <a:buClr>
                <a:schemeClr val="lt1"/>
              </a:buClr>
              <a:buSzPts val="1400"/>
              <a:buChar char="●"/>
              <a:defRPr>
                <a:solidFill>
                  <a:schemeClr val="lt1"/>
                </a:solidFill>
              </a:defRPr>
            </a:lvl7pPr>
            <a:lvl8pPr lvl="7" rtl="0">
              <a:spcBef>
                <a:spcPts val="0"/>
              </a:spcBef>
              <a:buClr>
                <a:schemeClr val="lt1"/>
              </a:buClr>
              <a:buSzPts val="1400"/>
              <a:buChar char="○"/>
              <a:defRPr>
                <a:solidFill>
                  <a:schemeClr val="lt1"/>
                </a:solidFill>
              </a:defRPr>
            </a:lvl8pPr>
            <a:lvl9pPr lvl="8" rtl="0">
              <a:spcBef>
                <a:spcPts val="0"/>
              </a:spcBef>
              <a:buClr>
                <a:schemeClr val="lt1"/>
              </a:buClr>
              <a:buSzPts val="1400"/>
              <a:buChar char="■"/>
              <a:defRPr>
                <a:solidFill>
                  <a:schemeClr val="lt1"/>
                </a:solidFill>
              </a:defRPr>
            </a:lvl9pPr>
          </a:lstStyle>
          <a:p/>
        </p:txBody>
      </p:sp>
      <p:sp>
        <p:nvSpPr>
          <p:cNvPr id="89" name="Shape 8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rtl="0" algn="ctr">
              <a:spcBef>
                <a:spcPts val="0"/>
              </a:spcBef>
              <a:buSzPts val="3600"/>
              <a:buNone/>
              <a:defRPr sz="3600"/>
            </a:lvl1pPr>
            <a:lvl2pPr lvl="1" rtl="0" algn="ctr">
              <a:spcBef>
                <a:spcPts val="0"/>
              </a:spcBef>
              <a:buSzPts val="3600"/>
              <a:buNone/>
              <a:defRPr sz="3600"/>
            </a:lvl2pPr>
            <a:lvl3pPr lvl="2" rtl="0" algn="ctr">
              <a:spcBef>
                <a:spcPts val="0"/>
              </a:spcBef>
              <a:buSzPts val="3600"/>
              <a:buNone/>
              <a:defRPr sz="3600"/>
            </a:lvl3pPr>
            <a:lvl4pPr lvl="3" rtl="0" algn="ctr">
              <a:spcBef>
                <a:spcPts val="0"/>
              </a:spcBef>
              <a:buSzPts val="3600"/>
              <a:buNone/>
              <a:defRPr sz="3600"/>
            </a:lvl4pPr>
            <a:lvl5pPr lvl="4" rtl="0" algn="ctr">
              <a:spcBef>
                <a:spcPts val="0"/>
              </a:spcBef>
              <a:buSzPts val="3600"/>
              <a:buNone/>
              <a:defRPr sz="3600"/>
            </a:lvl5pPr>
            <a:lvl6pPr lvl="5" rtl="0" algn="ctr">
              <a:spcBef>
                <a:spcPts val="0"/>
              </a:spcBef>
              <a:buSzPts val="3600"/>
              <a:buNone/>
              <a:defRPr sz="3600"/>
            </a:lvl6pPr>
            <a:lvl7pPr lvl="6" rtl="0" algn="ctr">
              <a:spcBef>
                <a:spcPts val="0"/>
              </a:spcBef>
              <a:buSzPts val="3600"/>
              <a:buNone/>
              <a:defRPr sz="3600"/>
            </a:lvl7pPr>
            <a:lvl8pPr lvl="7" rtl="0" algn="ctr">
              <a:spcBef>
                <a:spcPts val="0"/>
              </a:spcBef>
              <a:buSzPts val="3600"/>
              <a:buNone/>
              <a:defRPr sz="3600"/>
            </a:lvl8pPr>
            <a:lvl9pPr lvl="8" rtl="0" algn="ctr">
              <a:spcBef>
                <a:spcPts val="0"/>
              </a:spcBef>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0" name="Shape 90"/>
        <p:cNvGrpSpPr/>
        <p:nvPr/>
      </p:nvGrpSpPr>
      <p:grpSpPr>
        <a:xfrm>
          <a:off x="0" y="0"/>
          <a:ext cx="0" cy="0"/>
          <a:chOff x="0" y="0"/>
          <a:chExt cx="0" cy="0"/>
        </a:xfrm>
      </p:grpSpPr>
      <p:sp>
        <p:nvSpPr>
          <p:cNvPr id="91" name="Shape 91"/>
          <p:cNvSpPr txBox="1"/>
          <p:nvPr>
            <p:ph idx="1" type="body"/>
          </p:nvPr>
        </p:nvSpPr>
        <p:spPr>
          <a:xfrm>
            <a:off x="311700" y="4236825"/>
            <a:ext cx="5998800" cy="598800"/>
          </a:xfrm>
          <a:prstGeom prst="rect">
            <a:avLst/>
          </a:prstGeom>
        </p:spPr>
        <p:txBody>
          <a:bodyPr anchorCtr="0" anchor="ctr" bIns="91425" lIns="91425" rIns="91425" wrap="square" tIns="91425"/>
          <a:lstStyle>
            <a:lvl1pPr lvl="0" rtl="0">
              <a:lnSpc>
                <a:spcPct val="100000"/>
              </a:lnSpc>
              <a:spcBef>
                <a:spcPts val="0"/>
              </a:spcBef>
              <a:spcAft>
                <a:spcPts val="0"/>
              </a:spcAft>
              <a:buSzPts val="2100"/>
              <a:buNone/>
              <a:defRPr sz="2100"/>
            </a:lvl1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93" name="Shape 93"/>
        <p:cNvGrpSpPr/>
        <p:nvPr/>
      </p:nvGrpSpPr>
      <p:grpSpPr>
        <a:xfrm>
          <a:off x="0" y="0"/>
          <a:ext cx="0" cy="0"/>
          <a:chOff x="0" y="0"/>
          <a:chExt cx="0" cy="0"/>
        </a:xfrm>
      </p:grpSpPr>
      <p:sp>
        <p:nvSpPr>
          <p:cNvPr id="94" name="Shape 94"/>
          <p:cNvSpPr/>
          <p:nvPr/>
        </p:nvSpPr>
        <p:spPr>
          <a:xfrm>
            <a:off x="0" y="5045700"/>
            <a:ext cx="9144000" cy="9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95" name="Shape 95"/>
          <p:cNvSpPr txBox="1"/>
          <p:nvPr>
            <p:ph type="title"/>
          </p:nvPr>
        </p:nvSpPr>
        <p:spPr>
          <a:xfrm>
            <a:off x="311700" y="991475"/>
            <a:ext cx="8520600" cy="1917900"/>
          </a:xfrm>
          <a:prstGeom prst="rect">
            <a:avLst/>
          </a:prstGeom>
        </p:spPr>
        <p:txBody>
          <a:bodyPr anchorCtr="0" anchor="ctr" bIns="91425" lIns="91425" rIns="91425" wrap="square" tIns="91425"/>
          <a:lstStyle>
            <a:lvl1pPr lvl="0" rtl="0" algn="ctr">
              <a:spcBef>
                <a:spcPts val="0"/>
              </a:spcBef>
              <a:buSzPts val="14000"/>
              <a:buNone/>
              <a:defRPr b="1" sz="14000"/>
            </a:lvl1pPr>
            <a:lvl2pPr lvl="1" rtl="0" algn="ctr">
              <a:spcBef>
                <a:spcPts val="0"/>
              </a:spcBef>
              <a:buSzPts val="14000"/>
              <a:buNone/>
              <a:defRPr b="1" sz="14000"/>
            </a:lvl2pPr>
            <a:lvl3pPr lvl="2" rtl="0" algn="ctr">
              <a:spcBef>
                <a:spcPts val="0"/>
              </a:spcBef>
              <a:buSzPts val="14000"/>
              <a:buNone/>
              <a:defRPr b="1" sz="14000"/>
            </a:lvl3pPr>
            <a:lvl4pPr lvl="3" rtl="0" algn="ctr">
              <a:spcBef>
                <a:spcPts val="0"/>
              </a:spcBef>
              <a:buSzPts val="14000"/>
              <a:buNone/>
              <a:defRPr b="1" sz="14000"/>
            </a:lvl4pPr>
            <a:lvl5pPr lvl="4" rtl="0" algn="ctr">
              <a:spcBef>
                <a:spcPts val="0"/>
              </a:spcBef>
              <a:buSzPts val="14000"/>
              <a:buNone/>
              <a:defRPr b="1" sz="14000"/>
            </a:lvl5pPr>
            <a:lvl6pPr lvl="5" rtl="0" algn="ctr">
              <a:spcBef>
                <a:spcPts val="0"/>
              </a:spcBef>
              <a:buSzPts val="14000"/>
              <a:buNone/>
              <a:defRPr b="1" sz="14000"/>
            </a:lvl6pPr>
            <a:lvl7pPr lvl="6" rtl="0" algn="ctr">
              <a:spcBef>
                <a:spcPts val="0"/>
              </a:spcBef>
              <a:buSzPts val="14000"/>
              <a:buNone/>
              <a:defRPr b="1" sz="14000"/>
            </a:lvl7pPr>
            <a:lvl8pPr lvl="7" rtl="0" algn="ctr">
              <a:spcBef>
                <a:spcPts val="0"/>
              </a:spcBef>
              <a:buSzPts val="14000"/>
              <a:buNone/>
              <a:defRPr b="1" sz="14000"/>
            </a:lvl8pPr>
            <a:lvl9pPr lvl="8" rtl="0" algn="ctr">
              <a:spcBef>
                <a:spcPts val="0"/>
              </a:spcBef>
              <a:buSzPts val="14000"/>
              <a:buNone/>
              <a:defRPr b="1" sz="14000"/>
            </a:lvl9pPr>
          </a:lstStyle>
          <a:p/>
        </p:txBody>
      </p:sp>
      <p:sp>
        <p:nvSpPr>
          <p:cNvPr id="96" name="Shape 96"/>
          <p:cNvSpPr txBox="1"/>
          <p:nvPr>
            <p:ph idx="1" type="body"/>
          </p:nvPr>
        </p:nvSpPr>
        <p:spPr>
          <a:xfrm>
            <a:off x="311700" y="3071300"/>
            <a:ext cx="8520600" cy="901800"/>
          </a:xfrm>
          <a:prstGeom prst="rect">
            <a:avLst/>
          </a:prstGeom>
        </p:spPr>
        <p:txBody>
          <a:bodyPr anchorCtr="0" anchor="t" bIns="91425" lIns="91425" rIns="91425" wrap="square" tIns="91425"/>
          <a:lstStyle>
            <a:lvl1pPr lvl="0" rtl="0" algn="ctr">
              <a:spcBef>
                <a:spcPts val="0"/>
              </a:spcBef>
              <a:buSzPts val="1800"/>
              <a:buChar char="●"/>
              <a:defRPr/>
            </a:lvl1pPr>
            <a:lvl2pPr lvl="1" rtl="0" algn="ctr">
              <a:spcBef>
                <a:spcPts val="0"/>
              </a:spcBef>
              <a:buSzPts val="1400"/>
              <a:buChar char="○"/>
              <a:defRPr/>
            </a:lvl2pPr>
            <a:lvl3pPr lvl="2" rtl="0" algn="ctr">
              <a:spcBef>
                <a:spcPts val="0"/>
              </a:spcBef>
              <a:buSzPts val="1400"/>
              <a:buChar char="■"/>
              <a:defRPr/>
            </a:lvl3pPr>
            <a:lvl4pPr lvl="3" rtl="0" algn="ctr">
              <a:spcBef>
                <a:spcPts val="0"/>
              </a:spcBef>
              <a:buSzPts val="1400"/>
              <a:buChar char="●"/>
              <a:defRPr/>
            </a:lvl4pPr>
            <a:lvl5pPr lvl="4" rtl="0" algn="ctr">
              <a:spcBef>
                <a:spcPts val="0"/>
              </a:spcBef>
              <a:buSzPts val="1400"/>
              <a:buChar char="○"/>
              <a:defRPr/>
            </a:lvl5pPr>
            <a:lvl6pPr lvl="5" rtl="0" algn="ctr">
              <a:spcBef>
                <a:spcPts val="0"/>
              </a:spcBef>
              <a:buSzPts val="1400"/>
              <a:buChar char="■"/>
              <a:defRPr/>
            </a:lvl6pPr>
            <a:lvl7pPr lvl="6" rtl="0" algn="ctr">
              <a:spcBef>
                <a:spcPts val="0"/>
              </a:spcBef>
              <a:buSzPts val="1400"/>
              <a:buChar char="●"/>
              <a:defRPr/>
            </a:lvl7pPr>
            <a:lvl8pPr lvl="7" rtl="0" algn="ctr">
              <a:spcBef>
                <a:spcPts val="0"/>
              </a:spcBef>
              <a:buSzPts val="1400"/>
              <a:buChar char="○"/>
              <a:defRPr/>
            </a:lvl8pPr>
            <a:lvl9pPr lvl="8" rtl="0" algn="ctr">
              <a:spcBef>
                <a:spcPts val="0"/>
              </a:spcBef>
              <a:buSzPts val="1400"/>
              <a:buChar char="■"/>
              <a:defRPr/>
            </a:lvl9pPr>
          </a:lstStyle>
          <a:p/>
        </p:txBody>
      </p:sp>
      <p:sp>
        <p:nvSpPr>
          <p:cNvPr id="97" name="Shape 9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98" name="Shape 98"/>
        <p:cNvGrpSpPr/>
        <p:nvPr/>
      </p:nvGrpSpPr>
      <p:grpSpPr>
        <a:xfrm>
          <a:off x="0" y="0"/>
          <a:ext cx="0" cy="0"/>
          <a:chOff x="0" y="0"/>
          <a:chExt cx="0" cy="0"/>
        </a:xfrm>
      </p:grpSpPr>
      <p:sp>
        <p:nvSpPr>
          <p:cNvPr id="99" name="Shape 9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2800"/>
              <a:buNone/>
              <a:defRPr/>
            </a:lvl1pPr>
            <a:lvl2pPr lvl="1" rtl="0">
              <a:spcBef>
                <a:spcPts val="0"/>
              </a:spcBef>
              <a:buSzPts val="2800"/>
              <a:buNone/>
              <a:defRPr/>
            </a:lvl2pPr>
            <a:lvl3pPr lvl="2" rtl="0">
              <a:spcBef>
                <a:spcPts val="0"/>
              </a:spcBef>
              <a:buSzPts val="2800"/>
              <a:buNone/>
              <a:defRPr/>
            </a:lvl3pPr>
            <a:lvl4pPr lvl="3" rtl="0">
              <a:spcBef>
                <a:spcPts val="0"/>
              </a:spcBef>
              <a:buSzPts val="2800"/>
              <a:buNone/>
              <a:defRPr/>
            </a:lvl4pPr>
            <a:lvl5pPr lvl="4" rtl="0">
              <a:spcBef>
                <a:spcPts val="0"/>
              </a:spcBef>
              <a:buSzPts val="2800"/>
              <a:buNone/>
              <a:defRPr/>
            </a:lvl5pPr>
            <a:lvl6pPr lvl="5" rtl="0">
              <a:spcBef>
                <a:spcPts val="0"/>
              </a:spcBef>
              <a:buSzPts val="2800"/>
              <a:buNone/>
              <a:defRPr/>
            </a:lvl6pPr>
            <a:lvl7pPr lvl="6" rtl="0">
              <a:spcBef>
                <a:spcPts val="0"/>
              </a:spcBef>
              <a:buSzPts val="2800"/>
              <a:buNone/>
              <a:defRPr/>
            </a:lvl7pPr>
            <a:lvl8pPr lvl="7" rtl="0">
              <a:spcBef>
                <a:spcPts val="0"/>
              </a:spcBef>
              <a:buSzPts val="2800"/>
              <a:buNone/>
              <a:defRPr/>
            </a:lvl8pPr>
            <a:lvl9pPr lvl="8" rtl="0">
              <a:spcBef>
                <a:spcPts val="0"/>
              </a:spcBef>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2800"/>
              <a:buNone/>
              <a:defRPr/>
            </a:lvl1pPr>
            <a:lvl2pPr lvl="1" rtl="0">
              <a:spcBef>
                <a:spcPts val="0"/>
              </a:spcBef>
              <a:buSzPts val="2800"/>
              <a:buNone/>
              <a:defRPr/>
            </a:lvl2pPr>
            <a:lvl3pPr lvl="2" rtl="0">
              <a:spcBef>
                <a:spcPts val="0"/>
              </a:spcBef>
              <a:buSzPts val="2800"/>
              <a:buNone/>
              <a:defRPr/>
            </a:lvl3pPr>
            <a:lvl4pPr lvl="3" rtl="0">
              <a:spcBef>
                <a:spcPts val="0"/>
              </a:spcBef>
              <a:buSzPts val="2800"/>
              <a:buNone/>
              <a:defRPr/>
            </a:lvl4pPr>
            <a:lvl5pPr lvl="4" rtl="0">
              <a:spcBef>
                <a:spcPts val="0"/>
              </a:spcBef>
              <a:buSzPts val="2800"/>
              <a:buNone/>
              <a:defRPr/>
            </a:lvl5pPr>
            <a:lvl6pPr lvl="5" rtl="0">
              <a:spcBef>
                <a:spcPts val="0"/>
              </a:spcBef>
              <a:buSzPts val="2800"/>
              <a:buNone/>
              <a:defRPr/>
            </a:lvl6pPr>
            <a:lvl7pPr lvl="6" rtl="0">
              <a:spcBef>
                <a:spcPts val="0"/>
              </a:spcBef>
              <a:buSzPts val="2800"/>
              <a:buNone/>
              <a:defRPr/>
            </a:lvl7pPr>
            <a:lvl8pPr lvl="7" rtl="0">
              <a:spcBef>
                <a:spcPts val="0"/>
              </a:spcBef>
              <a:buSzPts val="2800"/>
              <a:buNone/>
              <a:defRPr/>
            </a:lvl8pPr>
            <a:lvl9pPr lvl="8" rtl="0">
              <a:spcBef>
                <a:spcPts val="0"/>
              </a:spcBef>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2800"/>
              <a:buNone/>
              <a:defRPr/>
            </a:lvl1pPr>
            <a:lvl2pPr lvl="1" rtl="0">
              <a:spcBef>
                <a:spcPts val="0"/>
              </a:spcBef>
              <a:buSzPts val="2800"/>
              <a:buNone/>
              <a:defRPr/>
            </a:lvl2pPr>
            <a:lvl3pPr lvl="2" rtl="0">
              <a:spcBef>
                <a:spcPts val="0"/>
              </a:spcBef>
              <a:buSzPts val="2800"/>
              <a:buNone/>
              <a:defRPr/>
            </a:lvl3pPr>
            <a:lvl4pPr lvl="3" rtl="0">
              <a:spcBef>
                <a:spcPts val="0"/>
              </a:spcBef>
              <a:buSzPts val="2800"/>
              <a:buNone/>
              <a:defRPr/>
            </a:lvl4pPr>
            <a:lvl5pPr lvl="4" rtl="0">
              <a:spcBef>
                <a:spcPts val="0"/>
              </a:spcBef>
              <a:buSzPts val="2800"/>
              <a:buNone/>
              <a:defRPr/>
            </a:lvl5pPr>
            <a:lvl6pPr lvl="5" rtl="0">
              <a:spcBef>
                <a:spcPts val="0"/>
              </a:spcBef>
              <a:buSzPts val="2800"/>
              <a:buNone/>
              <a:defRPr/>
            </a:lvl6pPr>
            <a:lvl7pPr lvl="6" rtl="0">
              <a:spcBef>
                <a:spcPts val="0"/>
              </a:spcBef>
              <a:buSzPts val="2800"/>
              <a:buNone/>
              <a:defRPr/>
            </a:lvl7pPr>
            <a:lvl8pPr lvl="7" rtl="0">
              <a:spcBef>
                <a:spcPts val="0"/>
              </a:spcBef>
              <a:buSzPts val="2800"/>
              <a:buNone/>
              <a:defRPr/>
            </a:lvl8pPr>
            <a:lvl9pPr lvl="8" rtl="0">
              <a:spcBef>
                <a:spcPts val="0"/>
              </a:spcBef>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rtl="0">
              <a:spcBef>
                <a:spcPts val="0"/>
              </a:spcBef>
              <a:buSzPts val="4800"/>
              <a:buNone/>
              <a:defRPr sz="4800"/>
            </a:lvl1pPr>
            <a:lvl2pPr lvl="1" rtl="0">
              <a:spcBef>
                <a:spcPts val="0"/>
              </a:spcBef>
              <a:buSzPts val="4800"/>
              <a:buNone/>
              <a:defRPr sz="4800"/>
            </a:lvl2pPr>
            <a:lvl3pPr lvl="2" rtl="0">
              <a:spcBef>
                <a:spcPts val="0"/>
              </a:spcBef>
              <a:buSzPts val="4800"/>
              <a:buNone/>
              <a:defRPr sz="4800"/>
            </a:lvl3pPr>
            <a:lvl4pPr lvl="3" rtl="0">
              <a:spcBef>
                <a:spcPts val="0"/>
              </a:spcBef>
              <a:buSzPts val="4800"/>
              <a:buNone/>
              <a:defRPr sz="4800"/>
            </a:lvl4pPr>
            <a:lvl5pPr lvl="4" rtl="0">
              <a:spcBef>
                <a:spcPts val="0"/>
              </a:spcBef>
              <a:buSzPts val="4800"/>
              <a:buNone/>
              <a:defRPr sz="4800"/>
            </a:lvl5pPr>
            <a:lvl6pPr lvl="5" rtl="0">
              <a:spcBef>
                <a:spcPts val="0"/>
              </a:spcBef>
              <a:buSzPts val="4800"/>
              <a:buNone/>
              <a:defRPr sz="4800"/>
            </a:lvl6pPr>
            <a:lvl7pPr lvl="6" rtl="0">
              <a:spcBef>
                <a:spcPts val="0"/>
              </a:spcBef>
              <a:buSzPts val="4800"/>
              <a:buNone/>
              <a:defRPr sz="4800"/>
            </a:lvl7pPr>
            <a:lvl8pPr lvl="7" rtl="0">
              <a:spcBef>
                <a:spcPts val="0"/>
              </a:spcBef>
              <a:buSzPts val="4800"/>
              <a:buNone/>
              <a:defRPr sz="4800"/>
            </a:lvl8pPr>
            <a:lvl9pPr lvl="8" rtl="0">
              <a:spcBef>
                <a:spcPts val="0"/>
              </a:spcBef>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rtl="0" algn="ctr">
              <a:spcBef>
                <a:spcPts val="0"/>
              </a:spcBef>
              <a:buSzPts val="4200"/>
              <a:buNone/>
              <a:defRPr sz="4200"/>
            </a:lvl1pPr>
            <a:lvl2pPr lvl="1" rtl="0" algn="ctr">
              <a:spcBef>
                <a:spcPts val="0"/>
              </a:spcBef>
              <a:buSzPts val="4200"/>
              <a:buNone/>
              <a:defRPr sz="4200"/>
            </a:lvl2pPr>
            <a:lvl3pPr lvl="2" rtl="0" algn="ctr">
              <a:spcBef>
                <a:spcPts val="0"/>
              </a:spcBef>
              <a:buSzPts val="4200"/>
              <a:buNone/>
              <a:defRPr sz="4200"/>
            </a:lvl3pPr>
            <a:lvl4pPr lvl="3" rtl="0" algn="ctr">
              <a:spcBef>
                <a:spcPts val="0"/>
              </a:spcBef>
              <a:buSzPts val="4200"/>
              <a:buNone/>
              <a:defRPr sz="4200"/>
            </a:lvl4pPr>
            <a:lvl5pPr lvl="4" rtl="0" algn="ctr">
              <a:spcBef>
                <a:spcPts val="0"/>
              </a:spcBef>
              <a:buSzPts val="4200"/>
              <a:buNone/>
              <a:defRPr sz="4200"/>
            </a:lvl5pPr>
            <a:lvl6pPr lvl="5" rtl="0" algn="ctr">
              <a:spcBef>
                <a:spcPts val="0"/>
              </a:spcBef>
              <a:buSzPts val="4200"/>
              <a:buNone/>
              <a:defRPr sz="4200"/>
            </a:lvl6pPr>
            <a:lvl7pPr lvl="6" rtl="0" algn="ctr">
              <a:spcBef>
                <a:spcPts val="0"/>
              </a:spcBef>
              <a:buSzPts val="4200"/>
              <a:buNone/>
              <a:defRPr sz="4200"/>
            </a:lvl7pPr>
            <a:lvl8pPr lvl="7" rtl="0" algn="ctr">
              <a:spcBef>
                <a:spcPts val="0"/>
              </a:spcBef>
              <a:buSzPts val="4200"/>
              <a:buNone/>
              <a:defRPr sz="4200"/>
            </a:lvl8pPr>
            <a:lvl9pPr lvl="8" rtl="0" algn="ctr">
              <a:spcBef>
                <a:spcPts val="0"/>
              </a:spcBef>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rt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rtl="0">
              <a:spcBef>
                <a:spcPts val="0"/>
              </a:spcBef>
              <a:buClr>
                <a:schemeClr val="dk1"/>
              </a:buClr>
              <a:buSzPts val="2800"/>
              <a:buNone/>
              <a:defRPr sz="2800">
                <a:solidFill>
                  <a:schemeClr val="dk1"/>
                </a:solidFill>
              </a:defRPr>
            </a:lvl1pPr>
            <a:lvl2pPr lvl="1" rtl="0">
              <a:spcBef>
                <a:spcPts val="0"/>
              </a:spcBef>
              <a:buClr>
                <a:schemeClr val="dk1"/>
              </a:buClr>
              <a:buSzPts val="2800"/>
              <a:buNone/>
              <a:defRPr sz="2800">
                <a:solidFill>
                  <a:schemeClr val="dk1"/>
                </a:solidFill>
              </a:defRPr>
            </a:lvl2pPr>
            <a:lvl3pPr lvl="2" rtl="0">
              <a:spcBef>
                <a:spcPts val="0"/>
              </a:spcBef>
              <a:buClr>
                <a:schemeClr val="dk1"/>
              </a:buClr>
              <a:buSzPts val="2800"/>
              <a:buNone/>
              <a:defRPr sz="2800">
                <a:solidFill>
                  <a:schemeClr val="dk1"/>
                </a:solidFill>
              </a:defRPr>
            </a:lvl3pPr>
            <a:lvl4pPr lvl="3" rtl="0">
              <a:spcBef>
                <a:spcPts val="0"/>
              </a:spcBef>
              <a:buClr>
                <a:schemeClr val="dk1"/>
              </a:buClr>
              <a:buSzPts val="2800"/>
              <a:buNone/>
              <a:defRPr sz="2800">
                <a:solidFill>
                  <a:schemeClr val="dk1"/>
                </a:solidFill>
              </a:defRPr>
            </a:lvl4pPr>
            <a:lvl5pPr lvl="4" rtl="0">
              <a:spcBef>
                <a:spcPts val="0"/>
              </a:spcBef>
              <a:buClr>
                <a:schemeClr val="dk1"/>
              </a:buClr>
              <a:buSzPts val="2800"/>
              <a:buNone/>
              <a:defRPr sz="2800">
                <a:solidFill>
                  <a:schemeClr val="dk1"/>
                </a:solidFill>
              </a:defRPr>
            </a:lvl5pPr>
            <a:lvl6pPr lvl="5" rtl="0">
              <a:spcBef>
                <a:spcPts val="0"/>
              </a:spcBef>
              <a:buClr>
                <a:schemeClr val="dk1"/>
              </a:buClr>
              <a:buSzPts val="2800"/>
              <a:buNone/>
              <a:defRPr sz="2800">
                <a:solidFill>
                  <a:schemeClr val="dk1"/>
                </a:solidFill>
              </a:defRPr>
            </a:lvl6pPr>
            <a:lvl7pPr lvl="6" rtl="0">
              <a:spcBef>
                <a:spcPts val="0"/>
              </a:spcBef>
              <a:buClr>
                <a:schemeClr val="dk1"/>
              </a:buClr>
              <a:buSzPts val="2800"/>
              <a:buNone/>
              <a:defRPr sz="2800">
                <a:solidFill>
                  <a:schemeClr val="dk1"/>
                </a:solidFill>
              </a:defRPr>
            </a:lvl7pPr>
            <a:lvl8pPr lvl="7" rtl="0">
              <a:spcBef>
                <a:spcPts val="0"/>
              </a:spcBef>
              <a:buClr>
                <a:schemeClr val="dk1"/>
              </a:buClr>
              <a:buSzPts val="2800"/>
              <a:buNone/>
              <a:defRPr sz="2800">
                <a:solidFill>
                  <a:schemeClr val="dk1"/>
                </a:solidFill>
              </a:defRPr>
            </a:lvl8pPr>
            <a:lvl9pPr lvl="8" rtl="0">
              <a:spcBef>
                <a:spcPts val="0"/>
              </a:spcBef>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dk2"/>
              </a:buClr>
              <a:buSzPts val="1800"/>
              <a:buChar char="●"/>
              <a:defRPr sz="1800">
                <a:solidFill>
                  <a:schemeClr val="dk2"/>
                </a:solidFill>
              </a:defRPr>
            </a:lvl1pPr>
            <a:lvl2pPr lvl="1" rtl="0">
              <a:lnSpc>
                <a:spcPct val="115000"/>
              </a:lnSpc>
              <a:spcBef>
                <a:spcPts val="0"/>
              </a:spcBef>
              <a:spcAft>
                <a:spcPts val="1600"/>
              </a:spcAft>
              <a:buClr>
                <a:schemeClr val="dk2"/>
              </a:buClr>
              <a:buSzPts val="1400"/>
              <a:buChar char="○"/>
              <a:defRPr>
                <a:solidFill>
                  <a:schemeClr val="dk2"/>
                </a:solidFill>
              </a:defRPr>
            </a:lvl2pPr>
            <a:lvl3pPr lvl="2" rtl="0">
              <a:lnSpc>
                <a:spcPct val="115000"/>
              </a:lnSpc>
              <a:spcBef>
                <a:spcPts val="0"/>
              </a:spcBef>
              <a:spcAft>
                <a:spcPts val="1600"/>
              </a:spcAft>
              <a:buClr>
                <a:schemeClr val="dk2"/>
              </a:buClr>
              <a:buSzPts val="1400"/>
              <a:buChar char="■"/>
              <a:defRPr>
                <a:solidFill>
                  <a:schemeClr val="dk2"/>
                </a:solidFill>
              </a:defRPr>
            </a:lvl3pPr>
            <a:lvl4pPr lvl="3" rtl="0">
              <a:lnSpc>
                <a:spcPct val="115000"/>
              </a:lnSpc>
              <a:spcBef>
                <a:spcPts val="0"/>
              </a:spcBef>
              <a:spcAft>
                <a:spcPts val="1600"/>
              </a:spcAft>
              <a:buClr>
                <a:schemeClr val="dk2"/>
              </a:buClr>
              <a:buSzPts val="1400"/>
              <a:buChar char="●"/>
              <a:defRPr>
                <a:solidFill>
                  <a:schemeClr val="dk2"/>
                </a:solidFill>
              </a:defRPr>
            </a:lvl4pPr>
            <a:lvl5pPr lvl="4" rtl="0">
              <a:lnSpc>
                <a:spcPct val="115000"/>
              </a:lnSpc>
              <a:spcBef>
                <a:spcPts val="0"/>
              </a:spcBef>
              <a:spcAft>
                <a:spcPts val="1600"/>
              </a:spcAft>
              <a:buClr>
                <a:schemeClr val="dk2"/>
              </a:buClr>
              <a:buSzPts val="1400"/>
              <a:buChar char="○"/>
              <a:defRPr>
                <a:solidFill>
                  <a:schemeClr val="dk2"/>
                </a:solidFill>
              </a:defRPr>
            </a:lvl5pPr>
            <a:lvl6pPr lvl="5" rtl="0">
              <a:lnSpc>
                <a:spcPct val="115000"/>
              </a:lnSpc>
              <a:spcBef>
                <a:spcPts val="0"/>
              </a:spcBef>
              <a:spcAft>
                <a:spcPts val="1600"/>
              </a:spcAft>
              <a:buClr>
                <a:schemeClr val="dk2"/>
              </a:buClr>
              <a:buSzPts val="1400"/>
              <a:buChar char="■"/>
              <a:defRPr>
                <a:solidFill>
                  <a:schemeClr val="dk2"/>
                </a:solidFill>
              </a:defRPr>
            </a:lvl6pPr>
            <a:lvl7pPr lvl="6" rtl="0">
              <a:lnSpc>
                <a:spcPct val="115000"/>
              </a:lnSpc>
              <a:spcBef>
                <a:spcPts val="0"/>
              </a:spcBef>
              <a:spcAft>
                <a:spcPts val="1600"/>
              </a:spcAft>
              <a:buClr>
                <a:schemeClr val="dk2"/>
              </a:buClr>
              <a:buSzPts val="1400"/>
              <a:buChar char="●"/>
              <a:defRPr>
                <a:solidFill>
                  <a:schemeClr val="dk2"/>
                </a:solidFill>
              </a:defRPr>
            </a:lvl7pPr>
            <a:lvl8pPr lvl="7" rtl="0">
              <a:lnSpc>
                <a:spcPct val="115000"/>
              </a:lnSpc>
              <a:spcBef>
                <a:spcPts val="0"/>
              </a:spcBef>
              <a:spcAft>
                <a:spcPts val="1600"/>
              </a:spcAft>
              <a:buClr>
                <a:schemeClr val="dk2"/>
              </a:buClr>
              <a:buSzPts val="1400"/>
              <a:buChar char="○"/>
              <a:defRPr>
                <a:solidFill>
                  <a:schemeClr val="dk2"/>
                </a:solidFill>
              </a:defRPr>
            </a:lvl8pPr>
            <a:lvl9pPr lvl="8" rtl="0">
              <a:lnSpc>
                <a:spcPct val="115000"/>
              </a:lnSpc>
              <a:spcBef>
                <a:spcPts val="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rt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lvl="1" rtl="0">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lvl="2" rtl="0">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lvl="3" rtl="0">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lvl="4" rtl="0">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lvl="5" rtl="0">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lvl="6" rtl="0">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lvl="7" rtl="0">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lvl="8" rtl="0">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rt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descr="White cloud in front of dark blue star-filled sky" id="104" name="Shape 104"/>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Shape 105"/>
          <p:cNvSpPr txBox="1"/>
          <p:nvPr>
            <p:ph type="ctrTitle"/>
          </p:nvPr>
        </p:nvSpPr>
        <p:spPr>
          <a:xfrm>
            <a:off x="510450" y="1257300"/>
            <a:ext cx="8123100" cy="1588500"/>
          </a:xfrm>
          <a:prstGeom prst="rect">
            <a:avLst/>
          </a:prstGeom>
        </p:spPr>
        <p:txBody>
          <a:bodyPr anchorCtr="0" anchor="b" bIns="91425" lIns="91425" rIns="91425" wrap="square" tIns="91425">
            <a:noAutofit/>
          </a:bodyPr>
          <a:lstStyle/>
          <a:p>
            <a:pPr lvl="0" rtl="0">
              <a:spcBef>
                <a:spcPts val="0"/>
              </a:spcBef>
              <a:buNone/>
            </a:pPr>
            <a:r>
              <a:rPr lang="en" sz="6000"/>
              <a:t>Skyline</a:t>
            </a:r>
          </a:p>
        </p:txBody>
      </p:sp>
      <p:sp>
        <p:nvSpPr>
          <p:cNvPr id="106" name="Shape 106"/>
          <p:cNvSpPr txBox="1"/>
          <p:nvPr>
            <p:ph idx="1" type="subTitle"/>
          </p:nvPr>
        </p:nvSpPr>
        <p:spPr>
          <a:xfrm>
            <a:off x="510450" y="3182313"/>
            <a:ext cx="8123100" cy="630000"/>
          </a:xfrm>
          <a:prstGeom prst="rect">
            <a:avLst/>
          </a:prstGeom>
        </p:spPr>
        <p:txBody>
          <a:bodyPr anchorCtr="0" anchor="t" bIns="91425" lIns="91425" rIns="91425" wrap="square" tIns="91425">
            <a:noAutofit/>
          </a:bodyPr>
          <a:lstStyle/>
          <a:p>
            <a:pPr lvl="0" rtl="0">
              <a:spcBef>
                <a:spcPts val="0"/>
              </a:spcBef>
              <a:buNone/>
            </a:pPr>
            <a:r>
              <a:rPr lang="en"/>
              <a:t>Group #29</a:t>
            </a:r>
          </a:p>
        </p:txBody>
      </p:sp>
      <p:sp>
        <p:nvSpPr>
          <p:cNvPr id="107" name="Shape 107"/>
          <p:cNvSpPr txBox="1"/>
          <p:nvPr>
            <p:ph idx="1" type="subTitle"/>
          </p:nvPr>
        </p:nvSpPr>
        <p:spPr>
          <a:xfrm>
            <a:off x="510450" y="4370773"/>
            <a:ext cx="8123100" cy="503100"/>
          </a:xfrm>
          <a:prstGeom prst="rect">
            <a:avLst/>
          </a:prstGeom>
        </p:spPr>
        <p:txBody>
          <a:bodyPr anchorCtr="0" anchor="t" bIns="91425" lIns="91425" rIns="91425" wrap="square" tIns="91425">
            <a:noAutofit/>
          </a:bodyPr>
          <a:lstStyle/>
          <a:p>
            <a:pPr lvl="0" rtl="0">
              <a:spcBef>
                <a:spcPts val="0"/>
              </a:spcBef>
              <a:buNone/>
            </a:pPr>
            <a:r>
              <a:rPr lang="en" sz="1800"/>
              <a:t>Elizabeth Dayton, Daniel Smith, Everett Clemons, William Brown</a:t>
            </a:r>
          </a:p>
        </p:txBody>
      </p:sp>
      <p:cxnSp>
        <p:nvCxnSpPr>
          <p:cNvPr id="108" name="Shape 108"/>
          <p:cNvCxnSpPr/>
          <p:nvPr/>
        </p:nvCxnSpPr>
        <p:spPr>
          <a:xfrm>
            <a:off x="615150" y="2998025"/>
            <a:ext cx="500400" cy="0"/>
          </a:xfrm>
          <a:prstGeom prst="straightConnector1">
            <a:avLst/>
          </a:prstGeom>
          <a:noFill/>
          <a:ln cap="flat" cmpd="sng" w="19050">
            <a:solidFill>
              <a:schemeClr val="lt1"/>
            </a:solidFill>
            <a:prstDash val="solid"/>
            <a:round/>
            <a:headEnd len="lg" w="lg" type="none"/>
            <a:tailEnd len="lg" w="lg"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sz="3600"/>
              <a:t>GroupMe/Canvas</a:t>
            </a:r>
          </a:p>
        </p:txBody>
      </p:sp>
      <p:sp>
        <p:nvSpPr>
          <p:cNvPr id="168" name="Shape 168"/>
          <p:cNvSpPr txBox="1"/>
          <p:nvPr>
            <p:ph idx="1" type="body"/>
          </p:nvPr>
        </p:nvSpPr>
        <p:spPr>
          <a:xfrm>
            <a:off x="311700" y="1396375"/>
            <a:ext cx="8520600" cy="3172500"/>
          </a:xfrm>
          <a:prstGeom prst="rect">
            <a:avLst/>
          </a:prstGeom>
        </p:spPr>
        <p:txBody>
          <a:bodyPr anchorCtr="0" anchor="t" bIns="91425" lIns="91425" rIns="91425" wrap="square" tIns="91425">
            <a:noAutofit/>
          </a:bodyPr>
          <a:lstStyle/>
          <a:p>
            <a:pPr indent="-368300" lvl="0" marL="457200" rtl="0">
              <a:spcBef>
                <a:spcPts val="0"/>
              </a:spcBef>
              <a:spcAft>
                <a:spcPts val="0"/>
              </a:spcAft>
              <a:buSzPts val="2200"/>
              <a:buChar char="●"/>
            </a:pPr>
            <a:r>
              <a:rPr lang="en" sz="2200"/>
              <a:t>GroupMe was also extremely vital to keeping in touch with group members outside of lab.</a:t>
            </a:r>
          </a:p>
          <a:p>
            <a:pPr indent="-368300" lvl="0" marL="457200" rtl="0">
              <a:spcBef>
                <a:spcPts val="0"/>
              </a:spcBef>
              <a:spcAft>
                <a:spcPts val="0"/>
              </a:spcAft>
              <a:buSzPts val="2200"/>
              <a:buChar char="●"/>
            </a:pPr>
            <a:r>
              <a:rPr lang="en" sz="2200"/>
              <a:t>Being able to communicate in one area was very useful to stay in line with our goals and development outside of lab.</a:t>
            </a:r>
          </a:p>
          <a:p>
            <a:pPr indent="-368300" lvl="0" marL="457200" rtl="0">
              <a:spcBef>
                <a:spcPts val="0"/>
              </a:spcBef>
              <a:buSzPts val="2200"/>
              <a:buChar char="●"/>
            </a:pPr>
            <a:r>
              <a:rPr lang="en" sz="2200"/>
              <a:t>We also organized our group Canvas page in such a way that the most recent version of the game was easily accessible so we could easily edit it individually and reupload it as needed.  </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sz="3600"/>
              <a:t>GroupMe/Canvas</a:t>
            </a:r>
          </a:p>
        </p:txBody>
      </p:sp>
      <p:pic>
        <p:nvPicPr>
          <p:cNvPr id="174" name="Shape 174"/>
          <p:cNvPicPr preferRelativeResize="0"/>
          <p:nvPr/>
        </p:nvPicPr>
        <p:blipFill>
          <a:blip r:embed="rId3">
            <a:alphaModFix/>
          </a:blip>
          <a:stretch>
            <a:fillRect/>
          </a:stretch>
        </p:blipFill>
        <p:spPr>
          <a:xfrm>
            <a:off x="2138425" y="1220725"/>
            <a:ext cx="4867147" cy="3820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265500" y="1205825"/>
            <a:ext cx="4150800" cy="1509600"/>
          </a:xfrm>
          <a:prstGeom prst="rect">
            <a:avLst/>
          </a:prstGeom>
        </p:spPr>
        <p:txBody>
          <a:bodyPr anchorCtr="0" anchor="b" bIns="91425" lIns="91425" rIns="91425" wrap="square" tIns="91425">
            <a:noAutofit/>
          </a:bodyPr>
          <a:lstStyle/>
          <a:p>
            <a:pPr lvl="0" rtl="0">
              <a:spcBef>
                <a:spcPts val="0"/>
              </a:spcBef>
              <a:buNone/>
            </a:pPr>
            <a:r>
              <a:rPr lang="en"/>
              <a:t>Elizabeth Dayton</a:t>
            </a:r>
          </a:p>
        </p:txBody>
      </p:sp>
      <p:sp>
        <p:nvSpPr>
          <p:cNvPr id="180" name="Shape 180"/>
          <p:cNvSpPr txBox="1"/>
          <p:nvPr>
            <p:ph idx="1" type="subTitle"/>
          </p:nvPr>
        </p:nvSpPr>
        <p:spPr>
          <a:xfrm>
            <a:off x="265500" y="2769001"/>
            <a:ext cx="4045200" cy="1345500"/>
          </a:xfrm>
          <a:prstGeom prst="rect">
            <a:avLst/>
          </a:prstGeom>
        </p:spPr>
        <p:txBody>
          <a:bodyPr anchorCtr="0" anchor="t" bIns="91425" lIns="91425" rIns="91425" wrap="square" tIns="91425">
            <a:noAutofit/>
          </a:bodyPr>
          <a:lstStyle/>
          <a:p>
            <a:pPr lvl="0" rtl="0">
              <a:spcBef>
                <a:spcPts val="0"/>
              </a:spcBef>
              <a:buNone/>
            </a:pPr>
            <a:r>
              <a:rPr lang="en"/>
              <a:t>Developer/Product Owner</a:t>
            </a:r>
          </a:p>
        </p:txBody>
      </p:sp>
      <p:sp>
        <p:nvSpPr>
          <p:cNvPr id="181" name="Shape 181"/>
          <p:cNvSpPr txBox="1"/>
          <p:nvPr>
            <p:ph idx="2" type="body"/>
          </p:nvPr>
        </p:nvSpPr>
        <p:spPr>
          <a:xfrm>
            <a:off x="6127925" y="2862100"/>
            <a:ext cx="689400" cy="314400"/>
          </a:xfrm>
          <a:prstGeom prst="rect">
            <a:avLst/>
          </a:prstGeom>
        </p:spPr>
        <p:txBody>
          <a:bodyPr anchorCtr="0" anchor="ctr" bIns="91425" lIns="91425" rIns="91425" wrap="square" tIns="91425">
            <a:noAutofit/>
          </a:bodyPr>
          <a:lstStyle/>
          <a:p>
            <a:pPr lvl="0" rtl="0" algn="ctr">
              <a:lnSpc>
                <a:spcPct val="100000"/>
              </a:lnSpc>
              <a:spcBef>
                <a:spcPts val="0"/>
              </a:spcBef>
              <a:spcAft>
                <a:spcPts val="0"/>
              </a:spcAft>
              <a:buNone/>
            </a:pPr>
            <a:r>
              <a:rPr b="1" lang="en" sz="1400">
                <a:solidFill>
                  <a:schemeClr val="dk1"/>
                </a:solidFill>
              </a:rPr>
              <a:t>25</a:t>
            </a:r>
          </a:p>
        </p:txBody>
      </p:sp>
      <p:sp>
        <p:nvSpPr>
          <p:cNvPr id="182" name="Shape 182"/>
          <p:cNvSpPr txBox="1"/>
          <p:nvPr>
            <p:ph idx="2" type="body"/>
          </p:nvPr>
        </p:nvSpPr>
        <p:spPr>
          <a:xfrm>
            <a:off x="6967988" y="2414550"/>
            <a:ext cx="689400" cy="314400"/>
          </a:xfrm>
          <a:prstGeom prst="rect">
            <a:avLst/>
          </a:prstGeom>
        </p:spPr>
        <p:txBody>
          <a:bodyPr anchorCtr="0" anchor="ctr" bIns="91425" lIns="91425" rIns="91425" wrap="square" tIns="91425">
            <a:noAutofit/>
          </a:bodyPr>
          <a:lstStyle/>
          <a:p>
            <a:pPr lvl="0" rtl="0" algn="ctr">
              <a:lnSpc>
                <a:spcPct val="100000"/>
              </a:lnSpc>
              <a:spcBef>
                <a:spcPts val="0"/>
              </a:spcBef>
              <a:spcAft>
                <a:spcPts val="0"/>
              </a:spcAft>
              <a:buNone/>
            </a:pPr>
            <a:r>
              <a:rPr b="1" lang="en" sz="1400">
                <a:solidFill>
                  <a:schemeClr val="dk1"/>
                </a:solidFill>
              </a:rPr>
              <a:t>35</a:t>
            </a:r>
          </a:p>
        </p:txBody>
      </p:sp>
      <p:sp>
        <p:nvSpPr>
          <p:cNvPr id="183" name="Shape 183"/>
          <p:cNvSpPr txBox="1"/>
          <p:nvPr>
            <p:ph idx="2" type="body"/>
          </p:nvPr>
        </p:nvSpPr>
        <p:spPr>
          <a:xfrm>
            <a:off x="7819600" y="2861750"/>
            <a:ext cx="689400" cy="314400"/>
          </a:xfrm>
          <a:prstGeom prst="rect">
            <a:avLst/>
          </a:prstGeom>
        </p:spPr>
        <p:txBody>
          <a:bodyPr anchorCtr="0" anchor="ctr" bIns="91425" lIns="91425" rIns="91425" wrap="square" tIns="91425">
            <a:noAutofit/>
          </a:bodyPr>
          <a:lstStyle/>
          <a:p>
            <a:pPr lvl="0" rtl="0" algn="ctr">
              <a:lnSpc>
                <a:spcPct val="100000"/>
              </a:lnSpc>
              <a:spcBef>
                <a:spcPts val="0"/>
              </a:spcBef>
              <a:spcAft>
                <a:spcPts val="0"/>
              </a:spcAft>
              <a:buNone/>
            </a:pPr>
            <a:r>
              <a:rPr b="1" lang="en" sz="1400">
                <a:solidFill>
                  <a:schemeClr val="dk1"/>
                </a:solidFill>
              </a:rPr>
              <a:t>22</a:t>
            </a:r>
          </a:p>
        </p:txBody>
      </p:sp>
      <p:sp>
        <p:nvSpPr>
          <p:cNvPr id="184" name="Shape 184"/>
          <p:cNvSpPr txBox="1"/>
          <p:nvPr/>
        </p:nvSpPr>
        <p:spPr>
          <a:xfrm>
            <a:off x="4972625" y="683575"/>
            <a:ext cx="3893100" cy="3430800"/>
          </a:xfrm>
          <a:prstGeom prst="rect">
            <a:avLst/>
          </a:prstGeom>
          <a:noFill/>
          <a:ln>
            <a:noFill/>
          </a:ln>
        </p:spPr>
        <p:txBody>
          <a:bodyPr anchorCtr="0" anchor="ctr" bIns="91425" lIns="91425" rIns="91425" wrap="square" tIns="91425">
            <a:noAutofit/>
          </a:bodyPr>
          <a:lstStyle/>
          <a:p>
            <a:pPr lvl="0" rtl="0" algn="ctr">
              <a:spcBef>
                <a:spcPts val="0"/>
              </a:spcBef>
              <a:buNone/>
            </a:pPr>
            <a:r>
              <a:rPr lang="en" sz="2100">
                <a:solidFill>
                  <a:srgbClr val="FFFFFF"/>
                </a:solidFill>
                <a:latin typeface="Proxima Nova"/>
                <a:ea typeface="Proxima Nova"/>
                <a:cs typeface="Proxima Nova"/>
                <a:sym typeface="Proxima Nova"/>
              </a:rPr>
              <a:t>Developing the Transitional Screens(Start Screen/Instructions/You Win Screen/End Game Screen), slime enemy, and score/life tracking</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sz="3600"/>
              <a:t>Transitional Screens</a:t>
            </a:r>
          </a:p>
          <a:p>
            <a:pPr lvl="0" rtl="0">
              <a:spcBef>
                <a:spcPts val="0"/>
              </a:spcBef>
              <a:buNone/>
            </a:pPr>
            <a:r>
              <a:t/>
            </a:r>
            <a:endParaRPr sz="3600"/>
          </a:p>
        </p:txBody>
      </p:sp>
      <p:sp>
        <p:nvSpPr>
          <p:cNvPr id="190" name="Shape 190"/>
          <p:cNvSpPr txBox="1"/>
          <p:nvPr>
            <p:ph idx="1" type="body"/>
          </p:nvPr>
        </p:nvSpPr>
        <p:spPr>
          <a:xfrm>
            <a:off x="311700" y="1396375"/>
            <a:ext cx="8520600" cy="31725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Char char="●"/>
            </a:pPr>
            <a:r>
              <a:rPr lang="en" sz="2400"/>
              <a:t>Used a free online photo-editor on fotor.com to create the text with a transparent background</a:t>
            </a:r>
          </a:p>
          <a:p>
            <a:pPr indent="-381000" lvl="0" marL="457200" rtl="0">
              <a:spcBef>
                <a:spcPts val="0"/>
              </a:spcBef>
              <a:buSzPts val="2400"/>
              <a:buChar char="●"/>
            </a:pPr>
            <a:r>
              <a:rPr lang="en" sz="2400"/>
              <a:t>Then implemented those png files as actors in different worlds in order to display different screens when certain actions took place</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sz="3600"/>
              <a:t>Slime Enemy</a:t>
            </a:r>
          </a:p>
        </p:txBody>
      </p:sp>
      <p:sp>
        <p:nvSpPr>
          <p:cNvPr id="196" name="Shape 196"/>
          <p:cNvSpPr txBox="1"/>
          <p:nvPr>
            <p:ph idx="1" type="body"/>
          </p:nvPr>
        </p:nvSpPr>
        <p:spPr>
          <a:xfrm>
            <a:off x="311700" y="1396375"/>
            <a:ext cx="8520600" cy="3172500"/>
          </a:xfrm>
          <a:prstGeom prst="rect">
            <a:avLst/>
          </a:prstGeom>
        </p:spPr>
        <p:txBody>
          <a:bodyPr anchorCtr="0" anchor="t" bIns="91425" lIns="91425" rIns="91425" wrap="square" tIns="91425">
            <a:noAutofit/>
          </a:bodyPr>
          <a:lstStyle/>
          <a:p>
            <a:pPr indent="-349250" lvl="0" marL="457200" rtl="0">
              <a:spcBef>
                <a:spcPts val="0"/>
              </a:spcBef>
              <a:spcAft>
                <a:spcPts val="0"/>
              </a:spcAft>
              <a:buSzPts val="1900"/>
              <a:buChar char="●"/>
            </a:pPr>
            <a:r>
              <a:rPr lang="en" sz="1900"/>
              <a:t>We wanted the slime enemy to move back and forth on a platform and be removable by a projectile shot by the player</a:t>
            </a:r>
          </a:p>
          <a:p>
            <a:pPr indent="-349250" lvl="0" marL="457200" rtl="0">
              <a:spcBef>
                <a:spcPts val="0"/>
              </a:spcBef>
              <a:spcAft>
                <a:spcPts val="0"/>
              </a:spcAft>
              <a:buSzPts val="1900"/>
              <a:buChar char="●"/>
            </a:pPr>
            <a:r>
              <a:rPr lang="en" sz="1900"/>
              <a:t>The biggest challenge was getting the slime actor to recognize not only that it was on a platform, but where the edges of that particular platform were</a:t>
            </a:r>
          </a:p>
          <a:p>
            <a:pPr indent="-349250" lvl="0" marL="457200" rtl="0">
              <a:spcBef>
                <a:spcPts val="0"/>
              </a:spcBef>
              <a:spcAft>
                <a:spcPts val="0"/>
              </a:spcAft>
              <a:buSzPts val="1900"/>
              <a:buChar char="●"/>
            </a:pPr>
            <a:r>
              <a:rPr lang="en" sz="1900"/>
              <a:t>I referenced some online material from danpost at greenfoot.org to get it working just right</a:t>
            </a:r>
          </a:p>
          <a:p>
            <a:pPr indent="-349250" lvl="0" marL="457200" rtl="0">
              <a:spcBef>
                <a:spcPts val="0"/>
              </a:spcBef>
              <a:buSzPts val="1900"/>
              <a:buChar char="●"/>
            </a:pPr>
            <a:r>
              <a:rPr lang="en" sz="1900"/>
              <a:t>I also made it so that the player image blinks to visually notify the player that it has hit an enemy and taken damage (life has been deducted half a heart)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Shape 201"/>
          <p:cNvPicPr preferRelativeResize="0"/>
          <p:nvPr/>
        </p:nvPicPr>
        <p:blipFill>
          <a:blip r:embed="rId3">
            <a:alphaModFix/>
          </a:blip>
          <a:stretch>
            <a:fillRect/>
          </a:stretch>
        </p:blipFill>
        <p:spPr>
          <a:xfrm>
            <a:off x="658375" y="115825"/>
            <a:ext cx="7975846" cy="49118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Score and Life Tracking</a:t>
            </a:r>
          </a:p>
        </p:txBody>
      </p:sp>
      <p:sp>
        <p:nvSpPr>
          <p:cNvPr id="207" name="Shape 207"/>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55600" lvl="0" marL="457200" rtl="0">
              <a:spcBef>
                <a:spcPts val="0"/>
              </a:spcBef>
              <a:spcAft>
                <a:spcPts val="0"/>
              </a:spcAft>
              <a:buSzPts val="2000"/>
              <a:buChar char="●"/>
            </a:pPr>
            <a:r>
              <a:rPr lang="en" sz="2000"/>
              <a:t>In the early stages of the game, before we had enemies to really judge this, we were unaware that the game was creating a new player when you </a:t>
            </a:r>
            <a:r>
              <a:rPr lang="en" sz="2000"/>
              <a:t>transitioned</a:t>
            </a:r>
            <a:r>
              <a:rPr lang="en" sz="2000"/>
              <a:t> to a new level, essentially resetting the score and life back to zero and full respectively</a:t>
            </a:r>
          </a:p>
          <a:p>
            <a:pPr indent="-355600" lvl="0" marL="457200" rtl="0">
              <a:spcBef>
                <a:spcPts val="0"/>
              </a:spcBef>
              <a:buSzPts val="2000"/>
              <a:buChar char="●"/>
            </a:pPr>
            <a:r>
              <a:rPr lang="en" sz="2000"/>
              <a:t>In order to fix this and have the same player transition into each world, we had to have each world constantly keeping track of the status of the player (i.e. the player’s score and health) so that the next world could then move that player from the previous world into itself</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Score and Life Tracking Cont.</a:t>
            </a:r>
          </a:p>
        </p:txBody>
      </p:sp>
      <p:sp>
        <p:nvSpPr>
          <p:cNvPr id="213" name="Shape 213"/>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55600" lvl="0" marL="457200" rtl="0">
              <a:spcBef>
                <a:spcPts val="0"/>
              </a:spcBef>
              <a:spcAft>
                <a:spcPts val="0"/>
              </a:spcAft>
              <a:buSzPts val="2000"/>
              <a:buChar char="●"/>
            </a:pPr>
            <a:r>
              <a:rPr lang="en" sz="2000"/>
              <a:t>We had to move most of the code (apart from the scrolling world and actual level design code) for the game into the player class so that the player could keep track of its own information and share it with the multiple worlds it would be moving through</a:t>
            </a:r>
          </a:p>
          <a:p>
            <a:pPr indent="-355600" lvl="0" marL="457200" rtl="0">
              <a:spcBef>
                <a:spcPts val="0"/>
              </a:spcBef>
              <a:spcAft>
                <a:spcPts val="0"/>
              </a:spcAft>
              <a:buSzPts val="2000"/>
              <a:buChar char="●"/>
            </a:pPr>
            <a:r>
              <a:rPr lang="en" sz="2000"/>
              <a:t>Even then, there was still a problem with the scrolling world needing a ‘scroll actor’ in order to scroll properly</a:t>
            </a:r>
          </a:p>
          <a:p>
            <a:pPr indent="-355600" lvl="0" marL="457200" rtl="0">
              <a:spcBef>
                <a:spcPts val="0"/>
              </a:spcBef>
              <a:buSzPts val="2000"/>
              <a:buChar char="●"/>
            </a:pPr>
            <a:r>
              <a:rPr lang="en" sz="2000"/>
              <a:t>This required making the player have a method that returned itself so that a world could reference that player but just simply saying Player.getPlayer()</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232950" y="1644175"/>
            <a:ext cx="4045200" cy="1509600"/>
          </a:xfrm>
          <a:prstGeom prst="rect">
            <a:avLst/>
          </a:prstGeom>
        </p:spPr>
        <p:txBody>
          <a:bodyPr anchorCtr="0" anchor="b" bIns="91425" lIns="91425" rIns="91425" wrap="square" tIns="91425">
            <a:noAutofit/>
          </a:bodyPr>
          <a:lstStyle/>
          <a:p>
            <a:pPr lvl="0" rtl="0">
              <a:spcBef>
                <a:spcPts val="0"/>
              </a:spcBef>
              <a:buNone/>
            </a:pPr>
            <a:r>
              <a:rPr lang="en"/>
              <a:t>Daniel Smith</a:t>
            </a:r>
            <a:r>
              <a:rPr lang="en"/>
              <a:t> Developer</a:t>
            </a:r>
          </a:p>
        </p:txBody>
      </p:sp>
      <p:sp>
        <p:nvSpPr>
          <p:cNvPr id="219" name="Shape 219"/>
          <p:cNvSpPr txBox="1"/>
          <p:nvPr>
            <p:ph idx="1" type="subTitle"/>
          </p:nvPr>
        </p:nvSpPr>
        <p:spPr>
          <a:xfrm>
            <a:off x="291525" y="2768876"/>
            <a:ext cx="4045200" cy="1345500"/>
          </a:xfrm>
          <a:prstGeom prst="rect">
            <a:avLst/>
          </a:prstGeom>
        </p:spPr>
        <p:txBody>
          <a:bodyPr anchorCtr="0" anchor="t" bIns="91425" lIns="91425" rIns="91425" wrap="square" tIns="91425">
            <a:noAutofit/>
          </a:bodyPr>
          <a:lstStyle/>
          <a:p>
            <a:pPr lvl="0" rtl="0">
              <a:spcBef>
                <a:spcPts val="0"/>
              </a:spcBef>
              <a:buNone/>
            </a:pPr>
            <a:r>
              <a:t/>
            </a:r>
            <a:endParaRPr/>
          </a:p>
          <a:p>
            <a:pPr lvl="0" rtl="0">
              <a:spcBef>
                <a:spcPts val="0"/>
              </a:spcBef>
              <a:buNone/>
            </a:pPr>
            <a:r>
              <a:t/>
            </a:r>
            <a:endParaRPr/>
          </a:p>
        </p:txBody>
      </p:sp>
      <p:sp>
        <p:nvSpPr>
          <p:cNvPr id="220" name="Shape 220"/>
          <p:cNvSpPr txBox="1"/>
          <p:nvPr>
            <p:ph idx="2" type="body"/>
          </p:nvPr>
        </p:nvSpPr>
        <p:spPr>
          <a:xfrm>
            <a:off x="6127925" y="2862100"/>
            <a:ext cx="689400" cy="314400"/>
          </a:xfrm>
          <a:prstGeom prst="rect">
            <a:avLst/>
          </a:prstGeom>
        </p:spPr>
        <p:txBody>
          <a:bodyPr anchorCtr="0" anchor="ctr" bIns="91425" lIns="91425" rIns="91425" wrap="square" tIns="91425">
            <a:noAutofit/>
          </a:bodyPr>
          <a:lstStyle/>
          <a:p>
            <a:pPr lvl="0" rtl="0" algn="ctr">
              <a:lnSpc>
                <a:spcPct val="100000"/>
              </a:lnSpc>
              <a:spcBef>
                <a:spcPts val="0"/>
              </a:spcBef>
              <a:spcAft>
                <a:spcPts val="0"/>
              </a:spcAft>
              <a:buNone/>
            </a:pPr>
            <a:r>
              <a:rPr b="1" lang="en" sz="1400">
                <a:solidFill>
                  <a:schemeClr val="dk1"/>
                </a:solidFill>
              </a:rPr>
              <a:t>25</a:t>
            </a:r>
          </a:p>
        </p:txBody>
      </p:sp>
      <p:sp>
        <p:nvSpPr>
          <p:cNvPr id="221" name="Shape 221"/>
          <p:cNvSpPr txBox="1"/>
          <p:nvPr>
            <p:ph idx="2" type="body"/>
          </p:nvPr>
        </p:nvSpPr>
        <p:spPr>
          <a:xfrm>
            <a:off x="6967988" y="2414550"/>
            <a:ext cx="689400" cy="314400"/>
          </a:xfrm>
          <a:prstGeom prst="rect">
            <a:avLst/>
          </a:prstGeom>
        </p:spPr>
        <p:txBody>
          <a:bodyPr anchorCtr="0" anchor="ctr" bIns="91425" lIns="91425" rIns="91425" wrap="square" tIns="91425">
            <a:noAutofit/>
          </a:bodyPr>
          <a:lstStyle/>
          <a:p>
            <a:pPr lvl="0" rtl="0" algn="ctr">
              <a:lnSpc>
                <a:spcPct val="100000"/>
              </a:lnSpc>
              <a:spcBef>
                <a:spcPts val="0"/>
              </a:spcBef>
              <a:spcAft>
                <a:spcPts val="0"/>
              </a:spcAft>
              <a:buNone/>
            </a:pPr>
            <a:r>
              <a:rPr b="1" lang="en" sz="1400">
                <a:solidFill>
                  <a:schemeClr val="dk1"/>
                </a:solidFill>
              </a:rPr>
              <a:t>35</a:t>
            </a:r>
          </a:p>
        </p:txBody>
      </p:sp>
      <p:sp>
        <p:nvSpPr>
          <p:cNvPr id="222" name="Shape 222"/>
          <p:cNvSpPr txBox="1"/>
          <p:nvPr>
            <p:ph idx="2" type="body"/>
          </p:nvPr>
        </p:nvSpPr>
        <p:spPr>
          <a:xfrm>
            <a:off x="7819600" y="2861750"/>
            <a:ext cx="689400" cy="314400"/>
          </a:xfrm>
          <a:prstGeom prst="rect">
            <a:avLst/>
          </a:prstGeom>
        </p:spPr>
        <p:txBody>
          <a:bodyPr anchorCtr="0" anchor="ctr" bIns="91425" lIns="91425" rIns="91425" wrap="square" tIns="91425">
            <a:noAutofit/>
          </a:bodyPr>
          <a:lstStyle/>
          <a:p>
            <a:pPr lvl="0" rtl="0" algn="ctr">
              <a:lnSpc>
                <a:spcPct val="100000"/>
              </a:lnSpc>
              <a:spcBef>
                <a:spcPts val="0"/>
              </a:spcBef>
              <a:spcAft>
                <a:spcPts val="0"/>
              </a:spcAft>
              <a:buNone/>
            </a:pPr>
            <a:r>
              <a:rPr b="1" lang="en" sz="1400">
                <a:solidFill>
                  <a:schemeClr val="dk1"/>
                </a:solidFill>
              </a:rPr>
              <a:t>22</a:t>
            </a:r>
          </a:p>
        </p:txBody>
      </p:sp>
      <p:sp>
        <p:nvSpPr>
          <p:cNvPr id="223" name="Shape 223"/>
          <p:cNvSpPr txBox="1"/>
          <p:nvPr/>
        </p:nvSpPr>
        <p:spPr>
          <a:xfrm>
            <a:off x="4979125" y="683575"/>
            <a:ext cx="3893100" cy="3430800"/>
          </a:xfrm>
          <a:prstGeom prst="rect">
            <a:avLst/>
          </a:prstGeom>
          <a:noFill/>
          <a:ln>
            <a:noFill/>
          </a:ln>
        </p:spPr>
        <p:txBody>
          <a:bodyPr anchorCtr="0" anchor="ctr" bIns="91425" lIns="91425" rIns="91425" wrap="square" tIns="91425">
            <a:noAutofit/>
          </a:bodyPr>
          <a:lstStyle/>
          <a:p>
            <a:pPr lvl="0" rtl="0" algn="ctr">
              <a:spcBef>
                <a:spcPts val="0"/>
              </a:spcBef>
              <a:buNone/>
            </a:pPr>
            <a:r>
              <a:rPr lang="en" sz="3000">
                <a:solidFill>
                  <a:srgbClr val="FFFFFF"/>
                </a:solidFill>
                <a:latin typeface="Proxima Nova"/>
                <a:ea typeface="Proxima Nova"/>
                <a:cs typeface="Proxima Nova"/>
                <a:sym typeface="Proxima Nova"/>
              </a:rPr>
              <a:t>Scrolling World and Level Design</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sz="3600"/>
              <a:t>Scrolling World</a:t>
            </a:r>
          </a:p>
        </p:txBody>
      </p:sp>
      <p:sp>
        <p:nvSpPr>
          <p:cNvPr id="229" name="Shape 229"/>
          <p:cNvSpPr txBox="1"/>
          <p:nvPr>
            <p:ph idx="1" type="body"/>
          </p:nvPr>
        </p:nvSpPr>
        <p:spPr>
          <a:xfrm>
            <a:off x="311700" y="1396375"/>
            <a:ext cx="8520600" cy="3172500"/>
          </a:xfrm>
          <a:prstGeom prst="rect">
            <a:avLst/>
          </a:prstGeom>
        </p:spPr>
        <p:txBody>
          <a:bodyPr anchorCtr="0" anchor="t" bIns="91425" lIns="91425" rIns="91425" wrap="square" tIns="91425">
            <a:noAutofit/>
          </a:bodyPr>
          <a:lstStyle/>
          <a:p>
            <a:pPr lvl="0" rtl="0">
              <a:spcBef>
                <a:spcPts val="0"/>
              </a:spcBef>
              <a:buNone/>
            </a:pPr>
            <a:r>
              <a:t/>
            </a:r>
            <a:endParaRPr/>
          </a:p>
          <a:p>
            <a:pPr indent="-342900" lvl="0" marL="457200" rtl="0">
              <a:spcBef>
                <a:spcPts val="0"/>
              </a:spcBef>
              <a:spcAft>
                <a:spcPts val="0"/>
              </a:spcAft>
              <a:buSzPts val="1800"/>
              <a:buChar char="●"/>
            </a:pPr>
            <a:r>
              <a:rPr lang="en"/>
              <a:t>Used material posted by Kevin Rowan’s and Jim Stewart’s online tutorials to help develop a scrolling world for Skyline.</a:t>
            </a:r>
          </a:p>
          <a:p>
            <a:pPr indent="-342900" lvl="0" marL="457200" rtl="0">
              <a:spcBef>
                <a:spcPts val="0"/>
              </a:spcBef>
              <a:spcAft>
                <a:spcPts val="0"/>
              </a:spcAft>
              <a:buSzPts val="1800"/>
              <a:buChar char="●"/>
            </a:pPr>
            <a:r>
              <a:rPr lang="en"/>
              <a:t>Everett also modified the scrolling world using material from danpost on greenfoot.org.</a:t>
            </a:r>
          </a:p>
          <a:p>
            <a:pPr indent="-342900" lvl="0" marL="457200" rtl="0">
              <a:spcBef>
                <a:spcPts val="0"/>
              </a:spcBef>
              <a:buSzPts val="1800"/>
              <a:buChar char="●"/>
            </a:pPr>
            <a:r>
              <a:rPr lang="en"/>
              <a:t>Working together to combine our code allowed us to create the fixed sized scrolling world for Skyline that includes multiple levels.</a:t>
            </a:r>
          </a:p>
          <a:p>
            <a:pPr lvl="0" rt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sz="3600"/>
              <a:t>Team 29 and Scrum Roles</a:t>
            </a:r>
          </a:p>
        </p:txBody>
      </p:sp>
      <p:sp>
        <p:nvSpPr>
          <p:cNvPr id="114" name="Shape 114"/>
          <p:cNvSpPr txBox="1"/>
          <p:nvPr>
            <p:ph idx="1" type="body"/>
          </p:nvPr>
        </p:nvSpPr>
        <p:spPr>
          <a:xfrm>
            <a:off x="311700" y="1396375"/>
            <a:ext cx="8520600" cy="3172500"/>
          </a:xfrm>
          <a:prstGeom prst="rect">
            <a:avLst/>
          </a:prstGeom>
        </p:spPr>
        <p:txBody>
          <a:bodyPr anchorCtr="0" anchor="t" bIns="91425" lIns="91425" rIns="91425" wrap="square" tIns="91425">
            <a:noAutofit/>
          </a:bodyPr>
          <a:lstStyle/>
          <a:p>
            <a:pPr lvl="0">
              <a:spcBef>
                <a:spcPts val="0"/>
              </a:spcBef>
              <a:buNone/>
            </a:pPr>
            <a:r>
              <a:rPr b="1" lang="en" sz="2000"/>
              <a:t>Elizabeth Dayton - Developer/Product Owner - </a:t>
            </a:r>
            <a:r>
              <a:rPr lang="en" sz="2000"/>
              <a:t>developed transitioning screens, slime enemy, and score/life tracking</a:t>
            </a:r>
          </a:p>
          <a:p>
            <a:pPr lvl="0">
              <a:spcBef>
                <a:spcPts val="0"/>
              </a:spcBef>
              <a:buNone/>
            </a:pPr>
            <a:r>
              <a:rPr b="1" lang="en" sz="2000"/>
              <a:t>Daniel Smith - Developer - </a:t>
            </a:r>
            <a:r>
              <a:rPr lang="en" sz="2000"/>
              <a:t>scrolling world and level design</a:t>
            </a:r>
          </a:p>
          <a:p>
            <a:pPr lvl="0">
              <a:spcBef>
                <a:spcPts val="0"/>
              </a:spcBef>
              <a:buNone/>
            </a:pPr>
            <a:r>
              <a:rPr b="1" lang="en" sz="2000"/>
              <a:t>Everett Clemons - Developer/Scrum Master - </a:t>
            </a:r>
            <a:r>
              <a:rPr lang="en" sz="2000"/>
              <a:t>Developed sprints, helped guide general design of Skyline, developed Player, Coins, Life, and Scrolling world code as well as general sounds/music.</a:t>
            </a:r>
          </a:p>
          <a:p>
            <a:pPr lvl="0">
              <a:spcBef>
                <a:spcPts val="0"/>
              </a:spcBef>
              <a:buNone/>
            </a:pPr>
            <a:r>
              <a:rPr b="1" lang="en" sz="2000"/>
              <a:t>William Brown - Developer- </a:t>
            </a:r>
            <a:r>
              <a:rPr lang="en" sz="2000"/>
              <a:t>projectiles </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311700" y="438525"/>
            <a:ext cx="8520600" cy="572700"/>
          </a:xfrm>
          <a:prstGeom prst="rect">
            <a:avLst/>
          </a:prstGeom>
        </p:spPr>
        <p:txBody>
          <a:bodyPr anchorCtr="0" anchor="t" bIns="91425" lIns="91425" rIns="91425" wrap="square" tIns="91425">
            <a:noAutofit/>
          </a:bodyPr>
          <a:lstStyle/>
          <a:p>
            <a:pPr lvl="0" rtl="0">
              <a:spcBef>
                <a:spcPts val="0"/>
              </a:spcBef>
              <a:buNone/>
            </a:pPr>
            <a:r>
              <a:rPr lang="en" sz="3600"/>
              <a:t>Level Design</a:t>
            </a:r>
          </a:p>
        </p:txBody>
      </p:sp>
      <p:sp>
        <p:nvSpPr>
          <p:cNvPr id="235" name="Shape 235"/>
          <p:cNvSpPr txBox="1"/>
          <p:nvPr>
            <p:ph idx="1" type="body"/>
          </p:nvPr>
        </p:nvSpPr>
        <p:spPr>
          <a:xfrm>
            <a:off x="311700" y="1396375"/>
            <a:ext cx="8520600" cy="3172500"/>
          </a:xfrm>
          <a:prstGeom prst="rect">
            <a:avLst/>
          </a:prstGeom>
        </p:spPr>
        <p:txBody>
          <a:bodyPr anchorCtr="0" anchor="t" bIns="91425" lIns="91425" rIns="91425" wrap="square" tIns="91425">
            <a:noAutofit/>
          </a:bodyPr>
          <a:lstStyle/>
          <a:p>
            <a:pPr lvl="0" rtl="0">
              <a:spcBef>
                <a:spcPts val="0"/>
              </a:spcBef>
              <a:buNone/>
            </a:pPr>
            <a:r>
              <a:t/>
            </a:r>
            <a:endParaRPr/>
          </a:p>
          <a:p>
            <a:pPr indent="-342900" lvl="0" marL="457200" rtl="0">
              <a:spcBef>
                <a:spcPts val="0"/>
              </a:spcBef>
              <a:spcAft>
                <a:spcPts val="0"/>
              </a:spcAft>
              <a:buSzPts val="1800"/>
              <a:buChar char="●"/>
            </a:pPr>
            <a:r>
              <a:rPr lang="en"/>
              <a:t>Using research done on greenfoot.org allow us to create a system of level design that </a:t>
            </a:r>
            <a:r>
              <a:rPr lang="en"/>
              <a:t>doesn't</a:t>
            </a:r>
            <a:r>
              <a:rPr lang="en"/>
              <a:t> require the manual input of every object and actor’s xy coordinates.</a:t>
            </a:r>
          </a:p>
          <a:p>
            <a:pPr indent="-342900" lvl="0" marL="457200" rtl="0">
              <a:spcBef>
                <a:spcPts val="0"/>
              </a:spcBef>
              <a:buSzPts val="1800"/>
              <a:buChar char="●"/>
            </a:pPr>
            <a:r>
              <a:rPr lang="en"/>
              <a:t>By assigning an object or actor to a particular character we could visually design the levels from within the code.</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t/>
            </a:r>
            <a:endParaRPr/>
          </a:p>
        </p:txBody>
      </p:sp>
      <p:sp>
        <p:nvSpPr>
          <p:cNvPr id="241" name="Shape 241"/>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242" name="Shape 24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t/>
            </a:r>
            <a:endParaRPr/>
          </a:p>
        </p:txBody>
      </p:sp>
      <p:sp>
        <p:nvSpPr>
          <p:cNvPr id="248" name="Shape 248"/>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249" name="Shape 24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265500" y="1205825"/>
            <a:ext cx="4045200" cy="1509600"/>
          </a:xfrm>
          <a:prstGeom prst="rect">
            <a:avLst/>
          </a:prstGeom>
        </p:spPr>
        <p:txBody>
          <a:bodyPr anchorCtr="0" anchor="b" bIns="91425" lIns="91425" rIns="91425" wrap="square" tIns="91425">
            <a:noAutofit/>
          </a:bodyPr>
          <a:lstStyle/>
          <a:p>
            <a:pPr lvl="0" rtl="0">
              <a:spcBef>
                <a:spcPts val="0"/>
              </a:spcBef>
              <a:buNone/>
            </a:pPr>
            <a:r>
              <a:rPr lang="en"/>
              <a:t>Everett’s Intro Slide</a:t>
            </a:r>
          </a:p>
        </p:txBody>
      </p:sp>
      <p:sp>
        <p:nvSpPr>
          <p:cNvPr id="255" name="Shape 255"/>
          <p:cNvSpPr txBox="1"/>
          <p:nvPr>
            <p:ph idx="1" type="subTitle"/>
          </p:nvPr>
        </p:nvSpPr>
        <p:spPr>
          <a:xfrm>
            <a:off x="265500" y="2769001"/>
            <a:ext cx="4045200" cy="1345500"/>
          </a:xfrm>
          <a:prstGeom prst="rect">
            <a:avLst/>
          </a:prstGeom>
        </p:spPr>
        <p:txBody>
          <a:bodyPr anchorCtr="0" anchor="t" bIns="91425" lIns="91425" rIns="91425" wrap="square" tIns="91425">
            <a:noAutofit/>
          </a:bodyPr>
          <a:lstStyle/>
          <a:p>
            <a:pPr lvl="0" rtl="0">
              <a:spcBef>
                <a:spcPts val="0"/>
              </a:spcBef>
              <a:buNone/>
            </a:pPr>
            <a:r>
              <a:rPr lang="en"/>
              <a:t>Developer/Scrum Master</a:t>
            </a:r>
          </a:p>
        </p:txBody>
      </p:sp>
      <p:sp>
        <p:nvSpPr>
          <p:cNvPr id="256" name="Shape 256"/>
          <p:cNvSpPr txBox="1"/>
          <p:nvPr>
            <p:ph idx="2" type="body"/>
          </p:nvPr>
        </p:nvSpPr>
        <p:spPr>
          <a:xfrm>
            <a:off x="6127925" y="2862100"/>
            <a:ext cx="689400" cy="314400"/>
          </a:xfrm>
          <a:prstGeom prst="rect">
            <a:avLst/>
          </a:prstGeom>
        </p:spPr>
        <p:txBody>
          <a:bodyPr anchorCtr="0" anchor="ctr" bIns="91425" lIns="91425" rIns="91425" wrap="square" tIns="91425">
            <a:noAutofit/>
          </a:bodyPr>
          <a:lstStyle/>
          <a:p>
            <a:pPr lvl="0" rtl="0" algn="ctr">
              <a:lnSpc>
                <a:spcPct val="100000"/>
              </a:lnSpc>
              <a:spcBef>
                <a:spcPts val="0"/>
              </a:spcBef>
              <a:spcAft>
                <a:spcPts val="0"/>
              </a:spcAft>
              <a:buNone/>
            </a:pPr>
            <a:r>
              <a:rPr b="1" lang="en" sz="1400">
                <a:solidFill>
                  <a:schemeClr val="dk1"/>
                </a:solidFill>
              </a:rPr>
              <a:t>25</a:t>
            </a:r>
          </a:p>
        </p:txBody>
      </p:sp>
      <p:sp>
        <p:nvSpPr>
          <p:cNvPr id="257" name="Shape 257"/>
          <p:cNvSpPr txBox="1"/>
          <p:nvPr>
            <p:ph idx="2" type="body"/>
          </p:nvPr>
        </p:nvSpPr>
        <p:spPr>
          <a:xfrm>
            <a:off x="6967988" y="2414550"/>
            <a:ext cx="689400" cy="314400"/>
          </a:xfrm>
          <a:prstGeom prst="rect">
            <a:avLst/>
          </a:prstGeom>
        </p:spPr>
        <p:txBody>
          <a:bodyPr anchorCtr="0" anchor="ctr" bIns="91425" lIns="91425" rIns="91425" wrap="square" tIns="91425">
            <a:noAutofit/>
          </a:bodyPr>
          <a:lstStyle/>
          <a:p>
            <a:pPr lvl="0" rtl="0" algn="ctr">
              <a:lnSpc>
                <a:spcPct val="100000"/>
              </a:lnSpc>
              <a:spcBef>
                <a:spcPts val="0"/>
              </a:spcBef>
              <a:spcAft>
                <a:spcPts val="0"/>
              </a:spcAft>
              <a:buNone/>
            </a:pPr>
            <a:r>
              <a:rPr b="1" lang="en" sz="1400">
                <a:solidFill>
                  <a:schemeClr val="dk1"/>
                </a:solidFill>
              </a:rPr>
              <a:t>35</a:t>
            </a:r>
          </a:p>
        </p:txBody>
      </p:sp>
      <p:sp>
        <p:nvSpPr>
          <p:cNvPr id="258" name="Shape 258"/>
          <p:cNvSpPr txBox="1"/>
          <p:nvPr>
            <p:ph idx="2" type="body"/>
          </p:nvPr>
        </p:nvSpPr>
        <p:spPr>
          <a:xfrm>
            <a:off x="7819600" y="2861750"/>
            <a:ext cx="689400" cy="314400"/>
          </a:xfrm>
          <a:prstGeom prst="rect">
            <a:avLst/>
          </a:prstGeom>
        </p:spPr>
        <p:txBody>
          <a:bodyPr anchorCtr="0" anchor="ctr" bIns="91425" lIns="91425" rIns="91425" wrap="square" tIns="91425">
            <a:noAutofit/>
          </a:bodyPr>
          <a:lstStyle/>
          <a:p>
            <a:pPr lvl="0" rtl="0" algn="ctr">
              <a:lnSpc>
                <a:spcPct val="100000"/>
              </a:lnSpc>
              <a:spcBef>
                <a:spcPts val="0"/>
              </a:spcBef>
              <a:spcAft>
                <a:spcPts val="0"/>
              </a:spcAft>
              <a:buNone/>
            </a:pPr>
            <a:r>
              <a:rPr b="1" lang="en" sz="1400">
                <a:solidFill>
                  <a:schemeClr val="dk1"/>
                </a:solidFill>
              </a:rPr>
              <a:t>22</a:t>
            </a:r>
          </a:p>
        </p:txBody>
      </p:sp>
      <p:sp>
        <p:nvSpPr>
          <p:cNvPr id="259" name="Shape 259"/>
          <p:cNvSpPr txBox="1"/>
          <p:nvPr/>
        </p:nvSpPr>
        <p:spPr>
          <a:xfrm>
            <a:off x="4972625" y="683575"/>
            <a:ext cx="3893100" cy="3430800"/>
          </a:xfrm>
          <a:prstGeom prst="rect">
            <a:avLst/>
          </a:prstGeom>
          <a:noFill/>
          <a:ln>
            <a:noFill/>
          </a:ln>
        </p:spPr>
        <p:txBody>
          <a:bodyPr anchorCtr="0" anchor="ctr" bIns="91425" lIns="91425" rIns="91425" wrap="square" tIns="91425">
            <a:noAutofit/>
          </a:bodyPr>
          <a:lstStyle/>
          <a:p>
            <a:pPr lvl="0" rtl="0" algn="ctr">
              <a:spcBef>
                <a:spcPts val="0"/>
              </a:spcBef>
              <a:buNone/>
            </a:pPr>
            <a:r>
              <a:rPr lang="en" sz="2100">
                <a:solidFill>
                  <a:srgbClr val="FFFFFF"/>
                </a:solidFill>
                <a:latin typeface="Proxima Nova"/>
                <a:ea typeface="Proxima Nova"/>
                <a:cs typeface="Proxima Nova"/>
                <a:sym typeface="Proxima Nova"/>
              </a:rPr>
              <a:t>Developing the Player, Life System, Coins,Scrolling Class, and Sound</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sz="3600"/>
              <a:t>Player, Coins, &amp; Life System</a:t>
            </a:r>
          </a:p>
        </p:txBody>
      </p:sp>
      <p:sp>
        <p:nvSpPr>
          <p:cNvPr id="265" name="Shape 265"/>
          <p:cNvSpPr txBox="1"/>
          <p:nvPr>
            <p:ph idx="1" type="body"/>
          </p:nvPr>
        </p:nvSpPr>
        <p:spPr>
          <a:xfrm>
            <a:off x="311700" y="1396375"/>
            <a:ext cx="8520600" cy="31725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We looked for online help a lot to develop the player and scrolling world. We needed the player to be able to move left and right freely and most importantly, jump and come back down to where the player jumped.</a:t>
            </a:r>
          </a:p>
          <a:p>
            <a:pPr indent="-342900" lvl="0" marL="457200" rtl="0">
              <a:spcBef>
                <a:spcPts val="0"/>
              </a:spcBef>
              <a:spcAft>
                <a:spcPts val="0"/>
              </a:spcAft>
              <a:buSzPts val="1800"/>
              <a:buChar char="●"/>
            </a:pPr>
            <a:r>
              <a:rPr lang="en"/>
              <a:t>I had to adapt the code to our liking and fitting, while keeping the overall functionality intact. I had to change the movement controls, jump speed, and jump power to get the gameplay that we felt was ideal.</a:t>
            </a:r>
          </a:p>
          <a:p>
            <a:pPr indent="-342900" lvl="0" marL="457200" rtl="0">
              <a:spcBef>
                <a:spcPts val="0"/>
              </a:spcBef>
              <a:spcAft>
                <a:spcPts val="0"/>
              </a:spcAft>
              <a:buSzPts val="1800"/>
              <a:buChar char="●"/>
            </a:pPr>
            <a:r>
              <a:rPr lang="en"/>
              <a:t>Also found a free sprite set online with no trademark license and implemented a simple animation counter that we used in all classes with animation.</a:t>
            </a:r>
          </a:p>
          <a:p>
            <a:pPr indent="-342900" lvl="0" marL="457200" rtl="0">
              <a:spcBef>
                <a:spcPts val="0"/>
              </a:spcBef>
              <a:buSzPts val="1800"/>
              <a:buChar char="●"/>
            </a:pPr>
            <a:r>
              <a:rPr lang="en"/>
              <a:t>Being able to use our online resources in ways that we could adapt to our project was vastly important.</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sz="3600"/>
              <a:t>Player, Coins, &amp; Life System cont.</a:t>
            </a:r>
          </a:p>
        </p:txBody>
      </p:sp>
      <p:sp>
        <p:nvSpPr>
          <p:cNvPr id="271" name="Shape 271"/>
          <p:cNvSpPr txBox="1"/>
          <p:nvPr>
            <p:ph idx="1" type="body"/>
          </p:nvPr>
        </p:nvSpPr>
        <p:spPr>
          <a:xfrm>
            <a:off x="311700" y="1282550"/>
            <a:ext cx="8520600" cy="3172500"/>
          </a:xfrm>
          <a:prstGeom prst="rect">
            <a:avLst/>
          </a:prstGeom>
        </p:spPr>
        <p:txBody>
          <a:bodyPr anchorCtr="0" anchor="t" bIns="91425" lIns="91425" rIns="91425" wrap="square" tIns="91425">
            <a:noAutofit/>
          </a:bodyPr>
          <a:lstStyle/>
          <a:p>
            <a:pPr indent="-330200" lvl="0" marL="457200" rtl="0">
              <a:spcBef>
                <a:spcPts val="0"/>
              </a:spcBef>
              <a:spcAft>
                <a:spcPts val="0"/>
              </a:spcAft>
              <a:buSzPts val="1600"/>
              <a:buChar char="●"/>
            </a:pPr>
            <a:r>
              <a:rPr lang="en" sz="1600"/>
              <a:t>The player is also able to collect coins/stars and collide with flags to proceed to the next level.</a:t>
            </a:r>
          </a:p>
          <a:p>
            <a:pPr indent="-330200" lvl="0" marL="457200" rtl="0">
              <a:spcBef>
                <a:spcPts val="0"/>
              </a:spcBef>
              <a:spcAft>
                <a:spcPts val="0"/>
              </a:spcAft>
              <a:buSzPts val="1600"/>
              <a:buChar char="●"/>
            </a:pPr>
            <a:r>
              <a:rPr lang="en" sz="1600"/>
              <a:t>We used the simple</a:t>
            </a:r>
            <a:r>
              <a:rPr lang="en" sz="1600"/>
              <a:t> getOneIntersectingObject methods for these collisions.</a:t>
            </a:r>
          </a:p>
          <a:p>
            <a:pPr indent="-330200" lvl="0" marL="457200" rtl="0">
              <a:spcBef>
                <a:spcPts val="0"/>
              </a:spcBef>
              <a:spcAft>
                <a:spcPts val="0"/>
              </a:spcAft>
              <a:buSzPts val="1600"/>
              <a:buChar char="●"/>
            </a:pPr>
            <a:r>
              <a:rPr lang="en" sz="1600"/>
              <a:t>I was also able to use the heart images found in our sprite pack to create a health system that kept track of how many hits the player took and restarted the game when the player died.</a:t>
            </a:r>
          </a:p>
          <a:p>
            <a:pPr indent="-330200" lvl="0" marL="457200" rtl="0">
              <a:spcBef>
                <a:spcPts val="0"/>
              </a:spcBef>
              <a:spcAft>
                <a:spcPts val="0"/>
              </a:spcAft>
              <a:buSzPts val="1600"/>
              <a:buChar char="●"/>
            </a:pPr>
            <a:r>
              <a:rPr lang="en" sz="1600"/>
              <a:t>In the Player class, I just used an int to keep track of the health and subtracted one for every hit the player took. When health == 0, the game restarts.</a:t>
            </a:r>
          </a:p>
          <a:p>
            <a:pPr indent="-330200" lvl="0" marL="457200" rtl="0">
              <a:spcBef>
                <a:spcPts val="0"/>
              </a:spcBef>
              <a:spcAft>
                <a:spcPts val="0"/>
              </a:spcAft>
              <a:buSzPts val="1600"/>
              <a:buChar char="●"/>
            </a:pPr>
            <a:r>
              <a:rPr lang="en" sz="1600"/>
              <a:t>In the Life class, I created another int that each of the two life classes took from a method in the Player class that just returned the Player’s life. </a:t>
            </a:r>
          </a:p>
          <a:p>
            <a:pPr indent="-330200" lvl="0" marL="457200" rtl="0">
              <a:spcBef>
                <a:spcPts val="0"/>
              </a:spcBef>
              <a:buSzPts val="1600"/>
              <a:buChar char="●"/>
            </a:pPr>
            <a:r>
              <a:rPr lang="en" sz="1600"/>
              <a:t>Using int life = getWorld().getObjects(Player.class).get(0).Life(), I was able to make two Life objects that were full hearts when life == 4 or 2, half hearts when life == 3 or 1, and removed themselves when life == 2 or 0;</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sz="3600"/>
              <a:t>Player &amp; Coins</a:t>
            </a:r>
          </a:p>
        </p:txBody>
      </p:sp>
      <p:pic>
        <p:nvPicPr>
          <p:cNvPr id="277" name="Shape 277"/>
          <p:cNvPicPr preferRelativeResize="0"/>
          <p:nvPr/>
        </p:nvPicPr>
        <p:blipFill rotWithShape="1">
          <a:blip r:embed="rId3">
            <a:alphaModFix/>
          </a:blip>
          <a:srcRect b="0" l="0" r="61312" t="0"/>
          <a:stretch/>
        </p:blipFill>
        <p:spPr>
          <a:xfrm>
            <a:off x="729075" y="1304200"/>
            <a:ext cx="3495123" cy="3680726"/>
          </a:xfrm>
          <a:prstGeom prst="rect">
            <a:avLst/>
          </a:prstGeom>
          <a:noFill/>
          <a:ln>
            <a:noFill/>
          </a:ln>
        </p:spPr>
      </p:pic>
      <p:pic>
        <p:nvPicPr>
          <p:cNvPr id="278" name="Shape 278"/>
          <p:cNvPicPr preferRelativeResize="0"/>
          <p:nvPr/>
        </p:nvPicPr>
        <p:blipFill rotWithShape="1">
          <a:blip r:embed="rId4">
            <a:alphaModFix/>
          </a:blip>
          <a:srcRect b="0" l="0" r="50238" t="0"/>
          <a:stretch/>
        </p:blipFill>
        <p:spPr>
          <a:xfrm>
            <a:off x="4224200" y="1503500"/>
            <a:ext cx="4252090" cy="34814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sz="3600"/>
              <a:t>Life System</a:t>
            </a:r>
          </a:p>
        </p:txBody>
      </p:sp>
      <p:pic>
        <p:nvPicPr>
          <p:cNvPr id="284" name="Shape 284"/>
          <p:cNvPicPr preferRelativeResize="0"/>
          <p:nvPr/>
        </p:nvPicPr>
        <p:blipFill>
          <a:blip r:embed="rId3">
            <a:alphaModFix/>
          </a:blip>
          <a:stretch>
            <a:fillRect/>
          </a:stretch>
        </p:blipFill>
        <p:spPr>
          <a:xfrm>
            <a:off x="2478813" y="1182775"/>
            <a:ext cx="4186370" cy="38209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sz="3600"/>
              <a:t>Scrolling World</a:t>
            </a:r>
          </a:p>
        </p:txBody>
      </p:sp>
      <p:sp>
        <p:nvSpPr>
          <p:cNvPr id="290" name="Shape 290"/>
          <p:cNvSpPr txBox="1"/>
          <p:nvPr>
            <p:ph idx="1" type="body"/>
          </p:nvPr>
        </p:nvSpPr>
        <p:spPr>
          <a:xfrm>
            <a:off x="311700" y="1396375"/>
            <a:ext cx="8520600" cy="3172500"/>
          </a:xfrm>
          <a:prstGeom prst="rect">
            <a:avLst/>
          </a:prstGeom>
        </p:spPr>
        <p:txBody>
          <a:bodyPr anchorCtr="0" anchor="t" bIns="91425" lIns="91425" rIns="91425" wrap="square" tIns="91425">
            <a:noAutofit/>
          </a:bodyPr>
          <a:lstStyle/>
          <a:p>
            <a:pPr indent="-368300" lvl="0" marL="457200" rtl="0">
              <a:spcBef>
                <a:spcPts val="0"/>
              </a:spcBef>
              <a:spcAft>
                <a:spcPts val="0"/>
              </a:spcAft>
              <a:buSzPts val="2200"/>
              <a:buChar char="●"/>
            </a:pPr>
            <a:r>
              <a:rPr lang="en" sz="2200"/>
              <a:t>Implementing a working, scrolling world into our game was one of the most vital part of our overall image for the game.</a:t>
            </a:r>
          </a:p>
          <a:p>
            <a:pPr indent="-368300" lvl="0" marL="457200" rtl="0">
              <a:spcBef>
                <a:spcPts val="0"/>
              </a:spcBef>
              <a:spcAft>
                <a:spcPts val="0"/>
              </a:spcAft>
              <a:buSzPts val="2200"/>
              <a:buChar char="●"/>
            </a:pPr>
            <a:r>
              <a:rPr lang="en" sz="2200"/>
              <a:t>I also had to use online resources to find code to adapt to our liking.</a:t>
            </a:r>
          </a:p>
          <a:p>
            <a:pPr indent="-368300" lvl="0" marL="457200" rtl="0">
              <a:spcBef>
                <a:spcPts val="0"/>
              </a:spcBef>
              <a:spcAft>
                <a:spcPts val="0"/>
              </a:spcAft>
              <a:buSzPts val="2200"/>
              <a:buChar char="●"/>
            </a:pPr>
            <a:r>
              <a:rPr lang="en" sz="2200"/>
              <a:t>I had to change the viewport size, the speed the scroller class actually moves the objects in the world the opposite direction of the player, and when it would start scrolling.</a:t>
            </a:r>
          </a:p>
          <a:p>
            <a:pPr indent="-368300" lvl="0" marL="457200" rtl="0">
              <a:spcBef>
                <a:spcPts val="0"/>
              </a:spcBef>
              <a:buSzPts val="2200"/>
              <a:buChar char="●"/>
            </a:pPr>
            <a:r>
              <a:rPr lang="en" sz="2200"/>
              <a:t>Credit to @DanPost from greenfoot.com for the code we adapted for both the Player movement and the Scroller class.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sz="3600"/>
              <a:t>Scrolling World</a:t>
            </a:r>
          </a:p>
        </p:txBody>
      </p:sp>
      <p:pic>
        <p:nvPicPr>
          <p:cNvPr id="296" name="Shape 296"/>
          <p:cNvPicPr preferRelativeResize="0"/>
          <p:nvPr/>
        </p:nvPicPr>
        <p:blipFill>
          <a:blip r:embed="rId3">
            <a:alphaModFix/>
          </a:blip>
          <a:stretch>
            <a:fillRect/>
          </a:stretch>
        </p:blipFill>
        <p:spPr>
          <a:xfrm>
            <a:off x="152400" y="1170125"/>
            <a:ext cx="8839200" cy="35943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265500" y="1205825"/>
            <a:ext cx="4045200" cy="1509600"/>
          </a:xfrm>
          <a:prstGeom prst="rect">
            <a:avLst/>
          </a:prstGeom>
        </p:spPr>
        <p:txBody>
          <a:bodyPr anchorCtr="0" anchor="b" bIns="91425" lIns="91425" rIns="91425" wrap="square" tIns="91425">
            <a:noAutofit/>
          </a:bodyPr>
          <a:lstStyle/>
          <a:p>
            <a:pPr lvl="0" rtl="0">
              <a:spcBef>
                <a:spcPts val="0"/>
              </a:spcBef>
              <a:buNone/>
            </a:pPr>
            <a:r>
              <a:rPr lang="en"/>
              <a:t>Overall Project Design</a:t>
            </a:r>
          </a:p>
        </p:txBody>
      </p:sp>
      <p:sp>
        <p:nvSpPr>
          <p:cNvPr id="120" name="Shape 120"/>
          <p:cNvSpPr txBox="1"/>
          <p:nvPr>
            <p:ph idx="2" type="body"/>
          </p:nvPr>
        </p:nvSpPr>
        <p:spPr>
          <a:xfrm>
            <a:off x="6127925" y="2862100"/>
            <a:ext cx="689400" cy="314400"/>
          </a:xfrm>
          <a:prstGeom prst="rect">
            <a:avLst/>
          </a:prstGeom>
        </p:spPr>
        <p:txBody>
          <a:bodyPr anchorCtr="0" anchor="ctr" bIns="91425" lIns="91425" rIns="91425" wrap="square" tIns="91425">
            <a:noAutofit/>
          </a:bodyPr>
          <a:lstStyle/>
          <a:p>
            <a:pPr lvl="0" rtl="0" algn="ctr">
              <a:lnSpc>
                <a:spcPct val="100000"/>
              </a:lnSpc>
              <a:spcBef>
                <a:spcPts val="0"/>
              </a:spcBef>
              <a:spcAft>
                <a:spcPts val="0"/>
              </a:spcAft>
              <a:buNone/>
            </a:pPr>
            <a:r>
              <a:rPr b="1" lang="en" sz="1400">
                <a:solidFill>
                  <a:schemeClr val="dk1"/>
                </a:solidFill>
              </a:rPr>
              <a:t>25</a:t>
            </a:r>
          </a:p>
        </p:txBody>
      </p:sp>
      <p:sp>
        <p:nvSpPr>
          <p:cNvPr id="121" name="Shape 121"/>
          <p:cNvSpPr txBox="1"/>
          <p:nvPr>
            <p:ph idx="2" type="body"/>
          </p:nvPr>
        </p:nvSpPr>
        <p:spPr>
          <a:xfrm>
            <a:off x="6967988" y="2414550"/>
            <a:ext cx="689400" cy="314400"/>
          </a:xfrm>
          <a:prstGeom prst="rect">
            <a:avLst/>
          </a:prstGeom>
        </p:spPr>
        <p:txBody>
          <a:bodyPr anchorCtr="0" anchor="ctr" bIns="91425" lIns="91425" rIns="91425" wrap="square" tIns="91425">
            <a:noAutofit/>
          </a:bodyPr>
          <a:lstStyle/>
          <a:p>
            <a:pPr lvl="0" rtl="0" algn="ctr">
              <a:lnSpc>
                <a:spcPct val="100000"/>
              </a:lnSpc>
              <a:spcBef>
                <a:spcPts val="0"/>
              </a:spcBef>
              <a:spcAft>
                <a:spcPts val="0"/>
              </a:spcAft>
              <a:buNone/>
            </a:pPr>
            <a:r>
              <a:rPr b="1" lang="en" sz="1400">
                <a:solidFill>
                  <a:schemeClr val="dk1"/>
                </a:solidFill>
              </a:rPr>
              <a:t>35</a:t>
            </a:r>
          </a:p>
        </p:txBody>
      </p:sp>
      <p:sp>
        <p:nvSpPr>
          <p:cNvPr id="122" name="Shape 122"/>
          <p:cNvSpPr txBox="1"/>
          <p:nvPr>
            <p:ph idx="2" type="body"/>
          </p:nvPr>
        </p:nvSpPr>
        <p:spPr>
          <a:xfrm>
            <a:off x="7819600" y="2861750"/>
            <a:ext cx="689400" cy="314400"/>
          </a:xfrm>
          <a:prstGeom prst="rect">
            <a:avLst/>
          </a:prstGeom>
        </p:spPr>
        <p:txBody>
          <a:bodyPr anchorCtr="0" anchor="ctr" bIns="91425" lIns="91425" rIns="91425" wrap="square" tIns="91425">
            <a:noAutofit/>
          </a:bodyPr>
          <a:lstStyle/>
          <a:p>
            <a:pPr lvl="0" rtl="0" algn="ctr">
              <a:lnSpc>
                <a:spcPct val="100000"/>
              </a:lnSpc>
              <a:spcBef>
                <a:spcPts val="0"/>
              </a:spcBef>
              <a:spcAft>
                <a:spcPts val="0"/>
              </a:spcAft>
              <a:buNone/>
            </a:pPr>
            <a:r>
              <a:rPr b="1" lang="en" sz="1400">
                <a:solidFill>
                  <a:schemeClr val="dk1"/>
                </a:solidFill>
              </a:rPr>
              <a:t>22</a:t>
            </a:r>
          </a:p>
        </p:txBody>
      </p:sp>
      <p:sp>
        <p:nvSpPr>
          <p:cNvPr id="123" name="Shape 123"/>
          <p:cNvSpPr txBox="1"/>
          <p:nvPr/>
        </p:nvSpPr>
        <p:spPr>
          <a:xfrm>
            <a:off x="4972625" y="683575"/>
            <a:ext cx="3893100" cy="3430800"/>
          </a:xfrm>
          <a:prstGeom prst="rect">
            <a:avLst/>
          </a:prstGeom>
          <a:noFill/>
          <a:ln>
            <a:noFill/>
          </a:ln>
        </p:spPr>
        <p:txBody>
          <a:bodyPr anchorCtr="0" anchor="ctr" bIns="91425" lIns="91425" rIns="91425" wrap="square" tIns="91425">
            <a:noAutofit/>
          </a:bodyPr>
          <a:lstStyle/>
          <a:p>
            <a:pPr lvl="0" rtl="0" algn="ctr">
              <a:spcBef>
                <a:spcPts val="0"/>
              </a:spcBef>
              <a:buNone/>
            </a:pPr>
            <a:r>
              <a:rPr lang="en" sz="2100">
                <a:solidFill>
                  <a:srgbClr val="FFFFFF"/>
                </a:solidFill>
                <a:latin typeface="Proxima Nova"/>
                <a:ea typeface="Proxima Nova"/>
                <a:cs typeface="Proxima Nova"/>
                <a:sym typeface="Proxima Nova"/>
              </a:rPr>
              <a:t>Our overall image for the game and how it changed during the progression of development</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sz="3600"/>
              <a:t>Sounds/Music</a:t>
            </a:r>
          </a:p>
        </p:txBody>
      </p:sp>
      <p:sp>
        <p:nvSpPr>
          <p:cNvPr id="302" name="Shape 302"/>
          <p:cNvSpPr txBox="1"/>
          <p:nvPr>
            <p:ph idx="1" type="body"/>
          </p:nvPr>
        </p:nvSpPr>
        <p:spPr>
          <a:xfrm>
            <a:off x="311700" y="1396375"/>
            <a:ext cx="8520600" cy="3172500"/>
          </a:xfrm>
          <a:prstGeom prst="rect">
            <a:avLst/>
          </a:prstGeom>
        </p:spPr>
        <p:txBody>
          <a:bodyPr anchorCtr="0" anchor="t" bIns="91425" lIns="91425" rIns="91425" wrap="square" tIns="91425">
            <a:noAutofit/>
          </a:bodyPr>
          <a:lstStyle/>
          <a:p>
            <a:pPr indent="-368300" lvl="0" marL="457200" rtl="0">
              <a:spcBef>
                <a:spcPts val="0"/>
              </a:spcBef>
              <a:spcAft>
                <a:spcPts val="0"/>
              </a:spcAft>
              <a:buSzPts val="2200"/>
              <a:buChar char="●"/>
            </a:pPr>
            <a:r>
              <a:rPr lang="en" sz="2200"/>
              <a:t>I found all sound files from freesound.org</a:t>
            </a:r>
          </a:p>
          <a:p>
            <a:pPr indent="-368300" lvl="0" marL="457200" rtl="0">
              <a:spcBef>
                <a:spcPts val="0"/>
              </a:spcBef>
              <a:spcAft>
                <a:spcPts val="0"/>
              </a:spcAft>
              <a:buSzPts val="2200"/>
              <a:buChar char="●"/>
            </a:pPr>
            <a:r>
              <a:rPr lang="en" sz="2200"/>
              <a:t>I luckily found a lot of good 8-bit/Mario sounding files that fit in perfectly with the overall theme of the game.</a:t>
            </a:r>
          </a:p>
          <a:p>
            <a:pPr indent="-368300" lvl="0" marL="457200" rtl="0">
              <a:spcBef>
                <a:spcPts val="0"/>
              </a:spcBef>
              <a:buSzPts val="2200"/>
              <a:buChar char="●"/>
            </a:pPr>
            <a:r>
              <a:rPr lang="en" sz="2200"/>
              <a:t>I also wrote the background music in FL Studios.</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txBox="1"/>
          <p:nvPr>
            <p:ph type="title"/>
          </p:nvPr>
        </p:nvSpPr>
        <p:spPr>
          <a:xfrm>
            <a:off x="265500" y="1205825"/>
            <a:ext cx="4045200" cy="1509600"/>
          </a:xfrm>
          <a:prstGeom prst="rect">
            <a:avLst/>
          </a:prstGeom>
        </p:spPr>
        <p:txBody>
          <a:bodyPr anchorCtr="0" anchor="b" bIns="91425" lIns="91425" rIns="91425" wrap="square" tIns="91425">
            <a:noAutofit/>
          </a:bodyPr>
          <a:lstStyle/>
          <a:p>
            <a:pPr lvl="0" rtl="0">
              <a:spcBef>
                <a:spcPts val="0"/>
              </a:spcBef>
              <a:buNone/>
            </a:pPr>
            <a:r>
              <a:rPr lang="en"/>
              <a:t>William</a:t>
            </a:r>
            <a:r>
              <a:rPr lang="en"/>
              <a:t>’s Intro Slide</a:t>
            </a:r>
          </a:p>
        </p:txBody>
      </p:sp>
      <p:sp>
        <p:nvSpPr>
          <p:cNvPr id="308" name="Shape 308"/>
          <p:cNvSpPr txBox="1"/>
          <p:nvPr>
            <p:ph idx="2" type="body"/>
          </p:nvPr>
        </p:nvSpPr>
        <p:spPr>
          <a:xfrm>
            <a:off x="6127925" y="2862100"/>
            <a:ext cx="689400" cy="314400"/>
          </a:xfrm>
          <a:prstGeom prst="rect">
            <a:avLst/>
          </a:prstGeom>
        </p:spPr>
        <p:txBody>
          <a:bodyPr anchorCtr="0" anchor="ctr" bIns="91425" lIns="91425" rIns="91425" wrap="square" tIns="91425">
            <a:noAutofit/>
          </a:bodyPr>
          <a:lstStyle/>
          <a:p>
            <a:pPr lvl="0" rtl="0" algn="ctr">
              <a:lnSpc>
                <a:spcPct val="100000"/>
              </a:lnSpc>
              <a:spcBef>
                <a:spcPts val="0"/>
              </a:spcBef>
              <a:spcAft>
                <a:spcPts val="0"/>
              </a:spcAft>
              <a:buNone/>
            </a:pPr>
            <a:r>
              <a:rPr b="1" lang="en" sz="1400">
                <a:solidFill>
                  <a:schemeClr val="dk1"/>
                </a:solidFill>
              </a:rPr>
              <a:t>25</a:t>
            </a:r>
          </a:p>
        </p:txBody>
      </p:sp>
      <p:sp>
        <p:nvSpPr>
          <p:cNvPr id="309" name="Shape 309"/>
          <p:cNvSpPr txBox="1"/>
          <p:nvPr>
            <p:ph idx="2" type="body"/>
          </p:nvPr>
        </p:nvSpPr>
        <p:spPr>
          <a:xfrm>
            <a:off x="6967988" y="2414550"/>
            <a:ext cx="689400" cy="314400"/>
          </a:xfrm>
          <a:prstGeom prst="rect">
            <a:avLst/>
          </a:prstGeom>
        </p:spPr>
        <p:txBody>
          <a:bodyPr anchorCtr="0" anchor="ctr" bIns="91425" lIns="91425" rIns="91425" wrap="square" tIns="91425">
            <a:noAutofit/>
          </a:bodyPr>
          <a:lstStyle/>
          <a:p>
            <a:pPr lvl="0" rtl="0" algn="ctr">
              <a:lnSpc>
                <a:spcPct val="100000"/>
              </a:lnSpc>
              <a:spcBef>
                <a:spcPts val="0"/>
              </a:spcBef>
              <a:spcAft>
                <a:spcPts val="0"/>
              </a:spcAft>
              <a:buNone/>
            </a:pPr>
            <a:r>
              <a:rPr b="1" lang="en" sz="1400">
                <a:solidFill>
                  <a:schemeClr val="dk1"/>
                </a:solidFill>
              </a:rPr>
              <a:t>35</a:t>
            </a:r>
          </a:p>
        </p:txBody>
      </p:sp>
      <p:sp>
        <p:nvSpPr>
          <p:cNvPr id="310" name="Shape 310"/>
          <p:cNvSpPr txBox="1"/>
          <p:nvPr>
            <p:ph idx="2" type="body"/>
          </p:nvPr>
        </p:nvSpPr>
        <p:spPr>
          <a:xfrm>
            <a:off x="7819600" y="2861750"/>
            <a:ext cx="689400" cy="314400"/>
          </a:xfrm>
          <a:prstGeom prst="rect">
            <a:avLst/>
          </a:prstGeom>
        </p:spPr>
        <p:txBody>
          <a:bodyPr anchorCtr="0" anchor="ctr" bIns="91425" lIns="91425" rIns="91425" wrap="square" tIns="91425">
            <a:noAutofit/>
          </a:bodyPr>
          <a:lstStyle/>
          <a:p>
            <a:pPr lvl="0" rtl="0" algn="ctr">
              <a:lnSpc>
                <a:spcPct val="100000"/>
              </a:lnSpc>
              <a:spcBef>
                <a:spcPts val="0"/>
              </a:spcBef>
              <a:spcAft>
                <a:spcPts val="0"/>
              </a:spcAft>
              <a:buNone/>
            </a:pPr>
            <a:r>
              <a:rPr b="1" lang="en" sz="1400">
                <a:solidFill>
                  <a:schemeClr val="dk1"/>
                </a:solidFill>
              </a:rPr>
              <a:t>22</a:t>
            </a:r>
          </a:p>
        </p:txBody>
      </p:sp>
      <p:sp>
        <p:nvSpPr>
          <p:cNvPr id="311" name="Shape 311"/>
          <p:cNvSpPr txBox="1"/>
          <p:nvPr/>
        </p:nvSpPr>
        <p:spPr>
          <a:xfrm>
            <a:off x="4972625" y="683575"/>
            <a:ext cx="3893100" cy="3430800"/>
          </a:xfrm>
          <a:prstGeom prst="rect">
            <a:avLst/>
          </a:prstGeom>
          <a:noFill/>
          <a:ln>
            <a:noFill/>
          </a:ln>
        </p:spPr>
        <p:txBody>
          <a:bodyPr anchorCtr="0" anchor="ctr" bIns="91425" lIns="91425" rIns="91425" wrap="square" tIns="91425">
            <a:noAutofit/>
          </a:bodyPr>
          <a:lstStyle/>
          <a:p>
            <a:pPr lvl="0" rtl="0" algn="ctr">
              <a:spcBef>
                <a:spcPts val="0"/>
              </a:spcBef>
              <a:buNone/>
            </a:pPr>
            <a:r>
              <a:rPr lang="en" sz="2100">
                <a:solidFill>
                  <a:srgbClr val="FFFFFF"/>
                </a:solidFill>
                <a:latin typeface="Proxima Nova"/>
                <a:ea typeface="Proxima Nova"/>
                <a:cs typeface="Proxima Nova"/>
                <a:sym typeface="Proxima Nova"/>
              </a:rPr>
              <a:t>Projectiles</a:t>
            </a:r>
          </a:p>
        </p:txBody>
      </p:sp>
      <p:sp>
        <p:nvSpPr>
          <p:cNvPr id="312" name="Shape 312"/>
          <p:cNvSpPr txBox="1"/>
          <p:nvPr>
            <p:ph idx="1" type="subTitle"/>
          </p:nvPr>
        </p:nvSpPr>
        <p:spPr>
          <a:xfrm>
            <a:off x="265500" y="2769001"/>
            <a:ext cx="4045200" cy="1345500"/>
          </a:xfrm>
          <a:prstGeom prst="rect">
            <a:avLst/>
          </a:prstGeom>
        </p:spPr>
        <p:txBody>
          <a:bodyPr anchorCtr="0" anchor="t" bIns="91425" lIns="91425" rIns="91425" wrap="square" tIns="91425">
            <a:noAutofit/>
          </a:bodyPr>
          <a:lstStyle/>
          <a:p>
            <a:pPr lvl="0" rtl="0">
              <a:spcBef>
                <a:spcPts val="0"/>
              </a:spcBef>
              <a:buNone/>
            </a:pPr>
            <a:r>
              <a:rPr lang="en"/>
              <a:t>Developer</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sz="3600"/>
              <a:t>Projectiles</a:t>
            </a:r>
          </a:p>
        </p:txBody>
      </p:sp>
      <p:sp>
        <p:nvSpPr>
          <p:cNvPr id="318" name="Shape 318"/>
          <p:cNvSpPr txBox="1"/>
          <p:nvPr>
            <p:ph idx="1" type="body"/>
          </p:nvPr>
        </p:nvSpPr>
        <p:spPr>
          <a:xfrm>
            <a:off x="311700" y="1396375"/>
            <a:ext cx="8520600" cy="3172500"/>
          </a:xfrm>
          <a:prstGeom prst="rect">
            <a:avLst/>
          </a:prstGeom>
        </p:spPr>
        <p:txBody>
          <a:bodyPr anchorCtr="0" anchor="t" bIns="91425" lIns="91425" rIns="91425" wrap="square" tIns="91425">
            <a:noAutofit/>
          </a:bodyPr>
          <a:lstStyle/>
          <a:p>
            <a:pPr lvl="0" rtl="0">
              <a:spcBef>
                <a:spcPts val="0"/>
              </a:spcBef>
              <a:buNone/>
            </a:pPr>
            <a:r>
              <a:t/>
            </a:r>
            <a:endParaRPr/>
          </a:p>
          <a:p>
            <a:pPr indent="-342900" lvl="0" marL="457200" rtl="0">
              <a:spcBef>
                <a:spcPts val="0"/>
              </a:spcBef>
              <a:spcAft>
                <a:spcPts val="0"/>
              </a:spcAft>
              <a:buSzPts val="1800"/>
              <a:buChar char="●"/>
            </a:pPr>
            <a:r>
              <a:rPr lang="en"/>
              <a:t>Researched projectiles on greenfoot.org</a:t>
            </a:r>
          </a:p>
          <a:p>
            <a:pPr indent="-342900" lvl="0" marL="457200" rtl="0">
              <a:spcBef>
                <a:spcPts val="0"/>
              </a:spcBef>
              <a:spcAft>
                <a:spcPts val="0"/>
              </a:spcAft>
              <a:buSzPts val="1800"/>
              <a:buChar char="●"/>
            </a:pPr>
            <a:r>
              <a:rPr lang="en"/>
              <a:t>Implemented projectiles for use by the player</a:t>
            </a:r>
          </a:p>
          <a:p>
            <a:pPr indent="-342900" lvl="0" marL="457200" rtl="0">
              <a:spcBef>
                <a:spcPts val="0"/>
              </a:spcBef>
              <a:spcAft>
                <a:spcPts val="0"/>
              </a:spcAft>
              <a:buSzPts val="1800"/>
              <a:buChar char="●"/>
            </a:pPr>
            <a:r>
              <a:rPr lang="en"/>
              <a:t>Removes the slime actor from the world on contact</a:t>
            </a:r>
          </a:p>
          <a:p>
            <a:pPr indent="-342900" lvl="0" marL="457200" rtl="0">
              <a:spcBef>
                <a:spcPts val="0"/>
              </a:spcBef>
              <a:buSzPts val="1800"/>
              <a:buChar char="●"/>
            </a:pPr>
            <a:r>
              <a:rPr lang="en"/>
              <a:t>Used a free sprite for the fireball projectile</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t/>
            </a:r>
            <a:endParaRPr/>
          </a:p>
        </p:txBody>
      </p:sp>
      <p:sp>
        <p:nvSpPr>
          <p:cNvPr id="324" name="Shape 324"/>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325" name="Shape 32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ph type="title"/>
          </p:nvPr>
        </p:nvSpPr>
        <p:spPr>
          <a:xfrm>
            <a:off x="305700" y="1816950"/>
            <a:ext cx="4045200" cy="1509600"/>
          </a:xfrm>
          <a:prstGeom prst="rect">
            <a:avLst/>
          </a:prstGeom>
        </p:spPr>
        <p:txBody>
          <a:bodyPr anchorCtr="0" anchor="b" bIns="91425" lIns="91425" rIns="91425" wrap="square" tIns="91425">
            <a:noAutofit/>
          </a:bodyPr>
          <a:lstStyle/>
          <a:p>
            <a:pPr lvl="0">
              <a:spcBef>
                <a:spcPts val="0"/>
              </a:spcBef>
              <a:buNone/>
            </a:pPr>
            <a:r>
              <a:rPr lang="en"/>
              <a:t>Conclusion</a:t>
            </a:r>
          </a:p>
          <a:p>
            <a:pPr lvl="0" rtl="0">
              <a:spcBef>
                <a:spcPts val="0"/>
              </a:spcBef>
              <a:buNone/>
            </a:pPr>
            <a:r>
              <a:t/>
            </a:r>
            <a:endParaRPr/>
          </a:p>
        </p:txBody>
      </p:sp>
      <p:sp>
        <p:nvSpPr>
          <p:cNvPr id="331" name="Shape 331"/>
          <p:cNvSpPr txBox="1"/>
          <p:nvPr>
            <p:ph idx="1" type="subTitle"/>
          </p:nvPr>
        </p:nvSpPr>
        <p:spPr>
          <a:xfrm>
            <a:off x="265500" y="2769001"/>
            <a:ext cx="4045200" cy="1345500"/>
          </a:xfrm>
          <a:prstGeom prst="rect">
            <a:avLst/>
          </a:prstGeom>
        </p:spPr>
        <p:txBody>
          <a:bodyPr anchorCtr="0" anchor="t" bIns="91425" lIns="91425" rIns="91425" wrap="square" tIns="91425">
            <a:noAutofit/>
          </a:bodyPr>
          <a:lstStyle/>
          <a:p>
            <a:pPr lvl="0" rtl="0">
              <a:spcBef>
                <a:spcPts val="0"/>
              </a:spcBef>
              <a:buNone/>
            </a:pPr>
            <a:r>
              <a:t/>
            </a:r>
            <a:endParaRPr/>
          </a:p>
          <a:p>
            <a:pPr lvl="0" rtl="0">
              <a:spcBef>
                <a:spcPts val="0"/>
              </a:spcBef>
              <a:buNone/>
            </a:pPr>
            <a:r>
              <a:t/>
            </a:r>
            <a:endParaRPr/>
          </a:p>
        </p:txBody>
      </p:sp>
      <p:sp>
        <p:nvSpPr>
          <p:cNvPr id="332" name="Shape 332"/>
          <p:cNvSpPr txBox="1"/>
          <p:nvPr>
            <p:ph idx="2" type="body"/>
          </p:nvPr>
        </p:nvSpPr>
        <p:spPr>
          <a:xfrm>
            <a:off x="6127925" y="2862100"/>
            <a:ext cx="689400" cy="314400"/>
          </a:xfrm>
          <a:prstGeom prst="rect">
            <a:avLst/>
          </a:prstGeom>
        </p:spPr>
        <p:txBody>
          <a:bodyPr anchorCtr="0" anchor="ctr" bIns="91425" lIns="91425" rIns="91425" wrap="square" tIns="91425">
            <a:noAutofit/>
          </a:bodyPr>
          <a:lstStyle/>
          <a:p>
            <a:pPr lvl="0" rtl="0" algn="ctr">
              <a:lnSpc>
                <a:spcPct val="100000"/>
              </a:lnSpc>
              <a:spcBef>
                <a:spcPts val="0"/>
              </a:spcBef>
              <a:spcAft>
                <a:spcPts val="0"/>
              </a:spcAft>
              <a:buNone/>
            </a:pPr>
            <a:r>
              <a:rPr b="1" lang="en" sz="1400">
                <a:solidFill>
                  <a:schemeClr val="dk1"/>
                </a:solidFill>
              </a:rPr>
              <a:t>25</a:t>
            </a:r>
          </a:p>
        </p:txBody>
      </p:sp>
      <p:sp>
        <p:nvSpPr>
          <p:cNvPr id="333" name="Shape 333"/>
          <p:cNvSpPr txBox="1"/>
          <p:nvPr>
            <p:ph idx="2" type="body"/>
          </p:nvPr>
        </p:nvSpPr>
        <p:spPr>
          <a:xfrm>
            <a:off x="6967988" y="2414550"/>
            <a:ext cx="689400" cy="314400"/>
          </a:xfrm>
          <a:prstGeom prst="rect">
            <a:avLst/>
          </a:prstGeom>
        </p:spPr>
        <p:txBody>
          <a:bodyPr anchorCtr="0" anchor="ctr" bIns="91425" lIns="91425" rIns="91425" wrap="square" tIns="91425">
            <a:noAutofit/>
          </a:bodyPr>
          <a:lstStyle/>
          <a:p>
            <a:pPr lvl="0" rtl="0" algn="ctr">
              <a:lnSpc>
                <a:spcPct val="100000"/>
              </a:lnSpc>
              <a:spcBef>
                <a:spcPts val="0"/>
              </a:spcBef>
              <a:spcAft>
                <a:spcPts val="0"/>
              </a:spcAft>
              <a:buNone/>
            </a:pPr>
            <a:r>
              <a:rPr b="1" lang="en" sz="1400">
                <a:solidFill>
                  <a:schemeClr val="dk1"/>
                </a:solidFill>
              </a:rPr>
              <a:t>35</a:t>
            </a:r>
          </a:p>
        </p:txBody>
      </p:sp>
      <p:sp>
        <p:nvSpPr>
          <p:cNvPr id="334" name="Shape 334"/>
          <p:cNvSpPr txBox="1"/>
          <p:nvPr>
            <p:ph idx="2" type="body"/>
          </p:nvPr>
        </p:nvSpPr>
        <p:spPr>
          <a:xfrm>
            <a:off x="7819600" y="2861750"/>
            <a:ext cx="689400" cy="314400"/>
          </a:xfrm>
          <a:prstGeom prst="rect">
            <a:avLst/>
          </a:prstGeom>
        </p:spPr>
        <p:txBody>
          <a:bodyPr anchorCtr="0" anchor="ctr" bIns="91425" lIns="91425" rIns="91425" wrap="square" tIns="91425">
            <a:noAutofit/>
          </a:bodyPr>
          <a:lstStyle/>
          <a:p>
            <a:pPr lvl="0" rtl="0" algn="ctr">
              <a:lnSpc>
                <a:spcPct val="100000"/>
              </a:lnSpc>
              <a:spcBef>
                <a:spcPts val="0"/>
              </a:spcBef>
              <a:spcAft>
                <a:spcPts val="0"/>
              </a:spcAft>
              <a:buNone/>
            </a:pPr>
            <a:r>
              <a:rPr b="1" lang="en" sz="1400">
                <a:solidFill>
                  <a:schemeClr val="dk1"/>
                </a:solidFill>
              </a:rPr>
              <a:t>22</a:t>
            </a:r>
          </a:p>
        </p:txBody>
      </p:sp>
      <p:sp>
        <p:nvSpPr>
          <p:cNvPr id="335" name="Shape 335"/>
          <p:cNvSpPr txBox="1"/>
          <p:nvPr/>
        </p:nvSpPr>
        <p:spPr>
          <a:xfrm>
            <a:off x="4972625" y="683575"/>
            <a:ext cx="3893100" cy="3430800"/>
          </a:xfrm>
          <a:prstGeom prst="rect">
            <a:avLst/>
          </a:prstGeom>
          <a:noFill/>
          <a:ln>
            <a:noFill/>
          </a:ln>
        </p:spPr>
        <p:txBody>
          <a:bodyPr anchorCtr="0" anchor="ctr" bIns="91425" lIns="91425" rIns="91425" wrap="square" tIns="91425">
            <a:noAutofit/>
          </a:bodyPr>
          <a:lstStyle/>
          <a:p>
            <a:pPr lvl="0" rtl="0" algn="ctr">
              <a:spcBef>
                <a:spcPts val="0"/>
              </a:spcBef>
              <a:buNone/>
            </a:pPr>
            <a:r>
              <a:rPr lang="en" sz="2100">
                <a:solidFill>
                  <a:srgbClr val="FFFFFF"/>
                </a:solidFill>
                <a:latin typeface="Proxima Nova"/>
                <a:ea typeface="Proxima Nova"/>
                <a:cs typeface="Proxima Nova"/>
                <a:sym typeface="Proxima Nova"/>
              </a:rPr>
              <a:t>Communication and Teamwork were key</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sz="3600"/>
              <a:t>Lessons Learned</a:t>
            </a:r>
          </a:p>
        </p:txBody>
      </p:sp>
      <p:sp>
        <p:nvSpPr>
          <p:cNvPr id="341" name="Shape 341"/>
          <p:cNvSpPr txBox="1"/>
          <p:nvPr>
            <p:ph idx="1" type="body"/>
          </p:nvPr>
        </p:nvSpPr>
        <p:spPr>
          <a:xfrm>
            <a:off x="311700" y="1396375"/>
            <a:ext cx="8520600" cy="3172500"/>
          </a:xfrm>
          <a:prstGeom prst="rect">
            <a:avLst/>
          </a:prstGeom>
        </p:spPr>
        <p:txBody>
          <a:bodyPr anchorCtr="0" anchor="t" bIns="91425" lIns="91425" rIns="91425" wrap="square" tIns="91425">
            <a:noAutofit/>
          </a:bodyPr>
          <a:lstStyle/>
          <a:p>
            <a:pPr indent="-355600" lvl="0" marL="457200" rtl="0">
              <a:spcBef>
                <a:spcPts val="0"/>
              </a:spcBef>
              <a:spcAft>
                <a:spcPts val="0"/>
              </a:spcAft>
              <a:buSzPts val="2000"/>
              <a:buChar char="●"/>
            </a:pPr>
            <a:r>
              <a:rPr lang="en" sz="2000"/>
              <a:t>Through this project, we all learned how important both teamwork and communication are</a:t>
            </a:r>
          </a:p>
          <a:p>
            <a:pPr indent="-355600" lvl="0" marL="457200" rtl="0">
              <a:spcBef>
                <a:spcPts val="0"/>
              </a:spcBef>
              <a:spcAft>
                <a:spcPts val="0"/>
              </a:spcAft>
              <a:buSzPts val="2000"/>
              <a:buChar char="●"/>
            </a:pPr>
            <a:r>
              <a:rPr lang="en" sz="2000"/>
              <a:t>The in-class meetings were not enough for us to really get to the heart of what we wanted to accomplish through this project</a:t>
            </a:r>
          </a:p>
          <a:p>
            <a:pPr indent="-355600" lvl="0" marL="457200" rtl="0">
              <a:spcBef>
                <a:spcPts val="0"/>
              </a:spcBef>
              <a:spcAft>
                <a:spcPts val="0"/>
              </a:spcAft>
              <a:buSzPts val="2000"/>
              <a:buChar char="●"/>
            </a:pPr>
            <a:r>
              <a:rPr lang="en" sz="2000"/>
              <a:t>We all had to spend time outside of class working on our respective parts to make Skyline what it is</a:t>
            </a:r>
          </a:p>
          <a:p>
            <a:pPr indent="-355600" lvl="0" marL="457200" rtl="0">
              <a:spcBef>
                <a:spcPts val="0"/>
              </a:spcBef>
              <a:buSzPts val="2000"/>
              <a:buChar char="●"/>
            </a:pPr>
            <a:r>
              <a:rPr lang="en" sz="2000"/>
              <a:t>And we can all say we’re proud of what we managed to create in just 4 short weeks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sz="3600"/>
              <a:t>Side-Scrolling Platformer</a:t>
            </a:r>
          </a:p>
        </p:txBody>
      </p:sp>
      <p:sp>
        <p:nvSpPr>
          <p:cNvPr id="129" name="Shape 129"/>
          <p:cNvSpPr txBox="1"/>
          <p:nvPr>
            <p:ph idx="1" type="body"/>
          </p:nvPr>
        </p:nvSpPr>
        <p:spPr>
          <a:xfrm>
            <a:off x="311700" y="1396375"/>
            <a:ext cx="8520600" cy="31725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Our vision for this game was a Mario-like platformer that kept scrolling until you reached the end</a:t>
            </a:r>
          </a:p>
          <a:p>
            <a:pPr indent="-342900" lvl="0" marL="457200" rtl="0">
              <a:spcBef>
                <a:spcPts val="0"/>
              </a:spcBef>
              <a:spcAft>
                <a:spcPts val="0"/>
              </a:spcAft>
              <a:buSzPts val="1800"/>
              <a:buChar char="●"/>
            </a:pPr>
            <a:r>
              <a:rPr lang="en"/>
              <a:t>We incorporated simple left, right, and jumping motion along with projectiles to kill enemies (instead of jumping on top of them)</a:t>
            </a:r>
          </a:p>
          <a:p>
            <a:pPr indent="-342900" lvl="0" marL="457200" rtl="0">
              <a:spcBef>
                <a:spcPts val="0"/>
              </a:spcBef>
              <a:spcAft>
                <a:spcPts val="0"/>
              </a:spcAft>
              <a:buSzPts val="1800"/>
              <a:buChar char="●"/>
            </a:pPr>
            <a:r>
              <a:rPr lang="en"/>
              <a:t>We also wanted to include engaging sounds and screens, collectibles, a score system, and some way to keep track of the player’s ‘life’</a:t>
            </a:r>
          </a:p>
          <a:p>
            <a:pPr indent="-342900" lvl="0" marL="457200" rtl="0">
              <a:spcBef>
                <a:spcPts val="0"/>
              </a:spcBef>
              <a:buSzPts val="1800"/>
              <a:buChar char="●"/>
            </a:pPr>
            <a:r>
              <a:rPr lang="en"/>
              <a:t>Initially we also wanted to include multiple enemy types and a timer, but found that time limited our enemy types to one and that we had no real need for a timer</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sz="3600"/>
              <a:t>How the game evolved over time</a:t>
            </a:r>
          </a:p>
        </p:txBody>
      </p:sp>
      <p:sp>
        <p:nvSpPr>
          <p:cNvPr id="135" name="Shape 135"/>
          <p:cNvSpPr txBox="1"/>
          <p:nvPr>
            <p:ph idx="1" type="body"/>
          </p:nvPr>
        </p:nvSpPr>
        <p:spPr>
          <a:xfrm>
            <a:off x="311700" y="1396375"/>
            <a:ext cx="8520600" cy="31725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Getting the world to scroll turned out to be a much more difficult process than we had originally thought it to be</a:t>
            </a:r>
          </a:p>
          <a:p>
            <a:pPr indent="-342900" lvl="0" marL="457200" rtl="0">
              <a:spcBef>
                <a:spcPts val="0"/>
              </a:spcBef>
              <a:spcAft>
                <a:spcPts val="0"/>
              </a:spcAft>
              <a:buSzPts val="1800"/>
              <a:buChar char="●"/>
            </a:pPr>
            <a:r>
              <a:rPr lang="en"/>
              <a:t>Even after we got it to scroll the way we wanted, it limited the size of the world, essentially making the level very, very short</a:t>
            </a:r>
          </a:p>
          <a:p>
            <a:pPr indent="-342900" lvl="0" marL="457200" rtl="0">
              <a:spcBef>
                <a:spcPts val="0"/>
              </a:spcBef>
              <a:spcAft>
                <a:spcPts val="0"/>
              </a:spcAft>
              <a:buSzPts val="1800"/>
              <a:buChar char="●"/>
            </a:pPr>
            <a:r>
              <a:rPr lang="en"/>
              <a:t>In order to fix this without totally scrapping the world scrolling code we instead to decided to create 3 shorter levels with increasing difficulty</a:t>
            </a:r>
          </a:p>
          <a:p>
            <a:pPr indent="-342900" lvl="0" marL="457200" rtl="0">
              <a:spcBef>
                <a:spcPts val="0"/>
              </a:spcBef>
              <a:buSzPts val="1800"/>
              <a:buChar char="●"/>
            </a:pPr>
            <a:r>
              <a:rPr lang="en"/>
              <a:t>This made the game a decent length, enjoyable, and limited the break up of gameplay by ensuring that each new level was unique and not simply a continuation of the previous level </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sz="3600"/>
              <a:t>How the game evolved over time cont.</a:t>
            </a:r>
          </a:p>
        </p:txBody>
      </p:sp>
      <p:sp>
        <p:nvSpPr>
          <p:cNvPr id="141" name="Shape 141"/>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rtl="0">
              <a:spcBef>
                <a:spcPts val="0"/>
              </a:spcBef>
              <a:buNone/>
            </a:pPr>
            <a:r>
              <a:t/>
            </a:r>
            <a:endParaRPr/>
          </a:p>
          <a:p>
            <a:pPr indent="-342900" lvl="0" marL="457200" rtl="0">
              <a:spcBef>
                <a:spcPts val="0"/>
              </a:spcBef>
              <a:spcAft>
                <a:spcPts val="0"/>
              </a:spcAft>
              <a:buSzPts val="1800"/>
              <a:buChar char="●"/>
            </a:pPr>
            <a:r>
              <a:rPr lang="en"/>
              <a:t>In addition, we also wanted the game to have at least 2 unique enemy types, but because of the time limit of just 4 weeks, we only had time to create 1</a:t>
            </a:r>
          </a:p>
          <a:p>
            <a:pPr indent="-342900" lvl="0" marL="457200" rtl="0">
              <a:spcBef>
                <a:spcPts val="0"/>
              </a:spcBef>
              <a:buSzPts val="1800"/>
              <a:buChar char="●"/>
            </a:pPr>
            <a:r>
              <a:rPr lang="en"/>
              <a:t>We also had to scrap the idea of a transitional screen between levels because of problems we had towards the end of development with tracking score and life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265500" y="1205825"/>
            <a:ext cx="4045200" cy="1509600"/>
          </a:xfrm>
          <a:prstGeom prst="rect">
            <a:avLst/>
          </a:prstGeom>
        </p:spPr>
        <p:txBody>
          <a:bodyPr anchorCtr="0" anchor="b" bIns="91425" lIns="91425" rIns="91425" wrap="square" tIns="91425">
            <a:noAutofit/>
          </a:bodyPr>
          <a:lstStyle/>
          <a:p>
            <a:pPr lvl="0" rtl="0">
              <a:spcBef>
                <a:spcPts val="0"/>
              </a:spcBef>
              <a:buNone/>
            </a:pPr>
            <a:r>
              <a:rPr lang="en"/>
              <a:t>Trello &amp; GroupMe</a:t>
            </a:r>
          </a:p>
        </p:txBody>
      </p:sp>
      <p:sp>
        <p:nvSpPr>
          <p:cNvPr id="147" name="Shape 147"/>
          <p:cNvSpPr txBox="1"/>
          <p:nvPr>
            <p:ph idx="2" type="body"/>
          </p:nvPr>
        </p:nvSpPr>
        <p:spPr>
          <a:xfrm>
            <a:off x="6127925" y="2862100"/>
            <a:ext cx="689400" cy="314400"/>
          </a:xfrm>
          <a:prstGeom prst="rect">
            <a:avLst/>
          </a:prstGeom>
        </p:spPr>
        <p:txBody>
          <a:bodyPr anchorCtr="0" anchor="ctr" bIns="91425" lIns="91425" rIns="91425" wrap="square" tIns="91425">
            <a:noAutofit/>
          </a:bodyPr>
          <a:lstStyle/>
          <a:p>
            <a:pPr lvl="0" rtl="0" algn="ctr">
              <a:lnSpc>
                <a:spcPct val="100000"/>
              </a:lnSpc>
              <a:spcBef>
                <a:spcPts val="0"/>
              </a:spcBef>
              <a:spcAft>
                <a:spcPts val="0"/>
              </a:spcAft>
              <a:buNone/>
            </a:pPr>
            <a:r>
              <a:rPr b="1" lang="en" sz="1400">
                <a:solidFill>
                  <a:schemeClr val="dk1"/>
                </a:solidFill>
              </a:rPr>
              <a:t>25</a:t>
            </a:r>
          </a:p>
        </p:txBody>
      </p:sp>
      <p:sp>
        <p:nvSpPr>
          <p:cNvPr id="148" name="Shape 148"/>
          <p:cNvSpPr txBox="1"/>
          <p:nvPr>
            <p:ph idx="2" type="body"/>
          </p:nvPr>
        </p:nvSpPr>
        <p:spPr>
          <a:xfrm>
            <a:off x="6967988" y="2414550"/>
            <a:ext cx="689400" cy="314400"/>
          </a:xfrm>
          <a:prstGeom prst="rect">
            <a:avLst/>
          </a:prstGeom>
        </p:spPr>
        <p:txBody>
          <a:bodyPr anchorCtr="0" anchor="ctr" bIns="91425" lIns="91425" rIns="91425" wrap="square" tIns="91425">
            <a:noAutofit/>
          </a:bodyPr>
          <a:lstStyle/>
          <a:p>
            <a:pPr lvl="0" rtl="0" algn="ctr">
              <a:lnSpc>
                <a:spcPct val="100000"/>
              </a:lnSpc>
              <a:spcBef>
                <a:spcPts val="0"/>
              </a:spcBef>
              <a:spcAft>
                <a:spcPts val="0"/>
              </a:spcAft>
              <a:buNone/>
            </a:pPr>
            <a:r>
              <a:rPr b="1" lang="en" sz="1400">
                <a:solidFill>
                  <a:schemeClr val="dk1"/>
                </a:solidFill>
              </a:rPr>
              <a:t>35</a:t>
            </a:r>
          </a:p>
        </p:txBody>
      </p:sp>
      <p:sp>
        <p:nvSpPr>
          <p:cNvPr id="149" name="Shape 149"/>
          <p:cNvSpPr txBox="1"/>
          <p:nvPr>
            <p:ph idx="2" type="body"/>
          </p:nvPr>
        </p:nvSpPr>
        <p:spPr>
          <a:xfrm>
            <a:off x="7819600" y="2861750"/>
            <a:ext cx="689400" cy="314400"/>
          </a:xfrm>
          <a:prstGeom prst="rect">
            <a:avLst/>
          </a:prstGeom>
        </p:spPr>
        <p:txBody>
          <a:bodyPr anchorCtr="0" anchor="ctr" bIns="91425" lIns="91425" rIns="91425" wrap="square" tIns="91425">
            <a:noAutofit/>
          </a:bodyPr>
          <a:lstStyle/>
          <a:p>
            <a:pPr lvl="0" rtl="0" algn="ctr">
              <a:lnSpc>
                <a:spcPct val="100000"/>
              </a:lnSpc>
              <a:spcBef>
                <a:spcPts val="0"/>
              </a:spcBef>
              <a:spcAft>
                <a:spcPts val="0"/>
              </a:spcAft>
              <a:buNone/>
            </a:pPr>
            <a:r>
              <a:rPr b="1" lang="en" sz="1400">
                <a:solidFill>
                  <a:schemeClr val="dk1"/>
                </a:solidFill>
              </a:rPr>
              <a:t>22</a:t>
            </a:r>
          </a:p>
        </p:txBody>
      </p:sp>
      <p:sp>
        <p:nvSpPr>
          <p:cNvPr id="150" name="Shape 150"/>
          <p:cNvSpPr txBox="1"/>
          <p:nvPr/>
        </p:nvSpPr>
        <p:spPr>
          <a:xfrm>
            <a:off x="4972625" y="683575"/>
            <a:ext cx="3893100" cy="3430800"/>
          </a:xfrm>
          <a:prstGeom prst="rect">
            <a:avLst/>
          </a:prstGeom>
          <a:noFill/>
          <a:ln>
            <a:noFill/>
          </a:ln>
        </p:spPr>
        <p:txBody>
          <a:bodyPr anchorCtr="0" anchor="ctr" bIns="91425" lIns="91425" rIns="91425" wrap="square" tIns="91425">
            <a:noAutofit/>
          </a:bodyPr>
          <a:lstStyle/>
          <a:p>
            <a:pPr lvl="0" rtl="0" algn="ctr">
              <a:spcBef>
                <a:spcPts val="0"/>
              </a:spcBef>
              <a:buNone/>
            </a:pPr>
            <a:r>
              <a:rPr lang="en" sz="2100">
                <a:solidFill>
                  <a:srgbClr val="FFFFFF"/>
                </a:solidFill>
                <a:latin typeface="Proxima Nova"/>
                <a:ea typeface="Proxima Nova"/>
                <a:cs typeface="Proxima Nova"/>
                <a:sym typeface="Proxima Nova"/>
              </a:rPr>
              <a:t>How we used Trello and GroupMe to stay organized</a:t>
            </a:r>
          </a:p>
          <a:p>
            <a:pPr lvl="0" rtl="0" algn="ctr">
              <a:spcBef>
                <a:spcPts val="0"/>
              </a:spcBef>
              <a:buNone/>
            </a:pPr>
            <a:r>
              <a:t/>
            </a:r>
            <a:endParaRPr sz="2100">
              <a:solidFill>
                <a:srgbClr val="FFFFFF"/>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sz="3600"/>
              <a:t>Trello</a:t>
            </a:r>
          </a:p>
        </p:txBody>
      </p:sp>
      <p:sp>
        <p:nvSpPr>
          <p:cNvPr id="156" name="Shape 156"/>
          <p:cNvSpPr txBox="1"/>
          <p:nvPr>
            <p:ph idx="1" type="body"/>
          </p:nvPr>
        </p:nvSpPr>
        <p:spPr>
          <a:xfrm>
            <a:off x="311700" y="1396375"/>
            <a:ext cx="8520600" cy="3172500"/>
          </a:xfrm>
          <a:prstGeom prst="rect">
            <a:avLst/>
          </a:prstGeom>
        </p:spPr>
        <p:txBody>
          <a:bodyPr anchorCtr="0" anchor="t" bIns="91425" lIns="91425" rIns="91425" wrap="square" tIns="91425">
            <a:noAutofit/>
          </a:bodyPr>
          <a:lstStyle/>
          <a:p>
            <a:pPr indent="-368300" lvl="0" marL="457200" rtl="0">
              <a:spcBef>
                <a:spcPts val="0"/>
              </a:spcBef>
              <a:spcAft>
                <a:spcPts val="0"/>
              </a:spcAft>
              <a:buSzPts val="2200"/>
              <a:buChar char="●"/>
            </a:pPr>
            <a:r>
              <a:rPr lang="en" sz="2200"/>
              <a:t>We used Trello to manage our goals and sprints.</a:t>
            </a:r>
          </a:p>
          <a:p>
            <a:pPr indent="-368300" lvl="0" marL="457200" rtl="0">
              <a:spcBef>
                <a:spcPts val="0"/>
              </a:spcBef>
              <a:spcAft>
                <a:spcPts val="0"/>
              </a:spcAft>
              <a:buSzPts val="2200"/>
              <a:buChar char="●"/>
            </a:pPr>
            <a:r>
              <a:rPr lang="en" sz="2200"/>
              <a:t>We blocked things off into three groups</a:t>
            </a:r>
          </a:p>
          <a:p>
            <a:pPr indent="-368300" lvl="1" marL="914400" rtl="0">
              <a:spcBef>
                <a:spcPts val="0"/>
              </a:spcBef>
              <a:spcAft>
                <a:spcPts val="0"/>
              </a:spcAft>
              <a:buSzPts val="2200"/>
              <a:buChar char="○"/>
            </a:pPr>
            <a:r>
              <a:rPr lang="en" sz="2200"/>
              <a:t>Before Beta, After Beta, and Before Final/Touch Ups</a:t>
            </a:r>
          </a:p>
          <a:p>
            <a:pPr indent="-368300" lvl="0" marL="457200" rtl="0">
              <a:spcBef>
                <a:spcPts val="0"/>
              </a:spcBef>
              <a:spcAft>
                <a:spcPts val="0"/>
              </a:spcAft>
              <a:buSzPts val="2200"/>
              <a:buChar char="●"/>
            </a:pPr>
            <a:r>
              <a:rPr lang="en" sz="2200"/>
              <a:t>Using this system allowed us to stay organized and keep our goals manageable for the deadlines we had.</a:t>
            </a:r>
          </a:p>
          <a:p>
            <a:pPr indent="-368300" lvl="0" marL="457200" rtl="0">
              <a:spcBef>
                <a:spcPts val="0"/>
              </a:spcBef>
              <a:spcAft>
                <a:spcPts val="0"/>
              </a:spcAft>
              <a:buSzPts val="2200"/>
              <a:buChar char="●"/>
            </a:pPr>
            <a:r>
              <a:rPr lang="en" sz="2200"/>
              <a:t>After each item was completed, we moved it to the “Done” column.</a:t>
            </a:r>
          </a:p>
          <a:p>
            <a:pPr indent="-368300" lvl="0" marL="457200" rtl="0">
              <a:spcBef>
                <a:spcPts val="0"/>
              </a:spcBef>
              <a:buSzPts val="2200"/>
              <a:buChar char="●"/>
            </a:pPr>
            <a:r>
              <a:rPr lang="en" sz="2200"/>
              <a:t>We also used Trello to upload and store basic images and assets for all developers to use.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sz="3600"/>
              <a:t>Trello</a:t>
            </a:r>
          </a:p>
        </p:txBody>
      </p:sp>
      <p:pic>
        <p:nvPicPr>
          <p:cNvPr id="162" name="Shape 162"/>
          <p:cNvPicPr preferRelativeResize="0"/>
          <p:nvPr/>
        </p:nvPicPr>
        <p:blipFill>
          <a:blip r:embed="rId3">
            <a:alphaModFix/>
          </a:blip>
          <a:stretch>
            <a:fillRect/>
          </a:stretch>
        </p:blipFill>
        <p:spPr>
          <a:xfrm>
            <a:off x="1950200" y="1017725"/>
            <a:ext cx="5243593" cy="3820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